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1" r:id="rId14"/>
    <p:sldId id="274" r:id="rId15"/>
    <p:sldId id="27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E5F64-2A90-49DA-B8D6-34E1AC532F28}" v="388" dt="2025-10-15T06:47:0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0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h Pham" userId="2530fcca41d7eed3" providerId="LiveId" clId="{BFD788A5-D61D-4210-85A5-953E40AA1C04}"/>
    <pc:docChg chg="undo custSel addSld modSld">
      <pc:chgData name="Hanh Pham" userId="2530fcca41d7eed3" providerId="LiveId" clId="{BFD788A5-D61D-4210-85A5-953E40AA1C04}" dt="2025-10-15T06:47:22.583" v="6098" actId="1076"/>
      <pc:docMkLst>
        <pc:docMk/>
      </pc:docMkLst>
      <pc:sldChg chg="addSp modSp new mod setBg">
        <pc:chgData name="Hanh Pham" userId="2530fcca41d7eed3" providerId="LiveId" clId="{BFD788A5-D61D-4210-85A5-953E40AA1C04}" dt="2025-10-15T02:33:43.901" v="2403" actId="20577"/>
        <pc:sldMkLst>
          <pc:docMk/>
          <pc:sldMk cId="2459882280" sldId="256"/>
        </pc:sldMkLst>
        <pc:spChg chg="mod">
          <ac:chgData name="Hanh Pham" userId="2530fcca41d7eed3" providerId="LiveId" clId="{BFD788A5-D61D-4210-85A5-953E40AA1C04}" dt="2025-10-15T02:33:27.910" v="2360" actId="20577"/>
          <ac:spMkLst>
            <pc:docMk/>
            <pc:sldMk cId="2459882280" sldId="256"/>
            <ac:spMk id="2" creationId="{571C8931-CE29-428C-4A89-0C277A7FD4E9}"/>
          </ac:spMkLst>
        </pc:spChg>
        <pc:spChg chg="mod">
          <ac:chgData name="Hanh Pham" userId="2530fcca41d7eed3" providerId="LiveId" clId="{BFD788A5-D61D-4210-85A5-953E40AA1C04}" dt="2025-10-15T02:33:43.901" v="2403" actId="20577"/>
          <ac:spMkLst>
            <pc:docMk/>
            <pc:sldMk cId="2459882280" sldId="256"/>
            <ac:spMk id="3" creationId="{20443A6C-BB9B-C42A-848C-53A63D01AD07}"/>
          </ac:spMkLst>
        </pc:spChg>
        <pc:spChg chg="add">
          <ac:chgData name="Hanh Pham" userId="2530fcca41d7eed3" providerId="LiveId" clId="{BFD788A5-D61D-4210-85A5-953E40AA1C04}" dt="2025-10-15T02:33:15.592" v="2357" actId="26606"/>
          <ac:spMkLst>
            <pc:docMk/>
            <pc:sldMk cId="2459882280" sldId="256"/>
            <ac:spMk id="8" creationId="{4E1BEB12-92AF-4445-98AD-4C7756E7C93B}"/>
          </ac:spMkLst>
        </pc:spChg>
        <pc:spChg chg="add">
          <ac:chgData name="Hanh Pham" userId="2530fcca41d7eed3" providerId="LiveId" clId="{BFD788A5-D61D-4210-85A5-953E40AA1C04}" dt="2025-10-15T02:33:15.592" v="2357" actId="26606"/>
          <ac:spMkLst>
            <pc:docMk/>
            <pc:sldMk cId="2459882280" sldId="256"/>
            <ac:spMk id="10" creationId="{D0522C2C-7B5C-48A7-A969-03941E5D2E76}"/>
          </ac:spMkLst>
        </pc:spChg>
        <pc:spChg chg="add">
          <ac:chgData name="Hanh Pham" userId="2530fcca41d7eed3" providerId="LiveId" clId="{BFD788A5-D61D-4210-85A5-953E40AA1C04}" dt="2025-10-15T02:33:15.592" v="2357" actId="26606"/>
          <ac:spMkLst>
            <pc:docMk/>
            <pc:sldMk cId="2459882280" sldId="256"/>
            <ac:spMk id="12" creationId="{9C682A1A-5B2D-4111-BBD6-620165633E5B}"/>
          </ac:spMkLst>
        </pc:spChg>
        <pc:spChg chg="add">
          <ac:chgData name="Hanh Pham" userId="2530fcca41d7eed3" providerId="LiveId" clId="{BFD788A5-D61D-4210-85A5-953E40AA1C04}" dt="2025-10-15T02:33:15.592" v="2357" actId="26606"/>
          <ac:spMkLst>
            <pc:docMk/>
            <pc:sldMk cId="2459882280" sldId="256"/>
            <ac:spMk id="14" creationId="{D6EE29F2-D77F-4BD0-A20B-334D316A1C9D}"/>
          </ac:spMkLst>
        </pc:spChg>
        <pc:spChg chg="add">
          <ac:chgData name="Hanh Pham" userId="2530fcca41d7eed3" providerId="LiveId" clId="{BFD788A5-D61D-4210-85A5-953E40AA1C04}" dt="2025-10-15T02:33:15.592" v="2357" actId="26606"/>
          <ac:spMkLst>
            <pc:docMk/>
            <pc:sldMk cId="2459882280" sldId="256"/>
            <ac:spMk id="16" creationId="{22D09ED2-868F-42C6-866E-F92E0CEF314F}"/>
          </ac:spMkLst>
        </pc:spChg>
      </pc:sldChg>
      <pc:sldChg chg="addSp delSp modSp new mod setBg">
        <pc:chgData name="Hanh Pham" userId="2530fcca41d7eed3" providerId="LiveId" clId="{BFD788A5-D61D-4210-85A5-953E40AA1C04}" dt="2025-10-15T05:27:31.132" v="4383" actId="20577"/>
        <pc:sldMkLst>
          <pc:docMk/>
          <pc:sldMk cId="128692683" sldId="257"/>
        </pc:sldMkLst>
        <pc:spChg chg="mod">
          <ac:chgData name="Hanh Pham" userId="2530fcca41d7eed3" providerId="LiveId" clId="{BFD788A5-D61D-4210-85A5-953E40AA1C04}" dt="2025-10-15T02:34:32.299" v="2406" actId="26606"/>
          <ac:spMkLst>
            <pc:docMk/>
            <pc:sldMk cId="128692683" sldId="257"/>
            <ac:spMk id="2" creationId="{DE7467E6-86E3-FD1D-D461-3AA57E1D536D}"/>
          </ac:spMkLst>
        </pc:spChg>
        <pc:spChg chg="del">
          <ac:chgData name="Hanh Pham" userId="2530fcca41d7eed3" providerId="LiveId" clId="{BFD788A5-D61D-4210-85A5-953E40AA1C04}" dt="2025-10-15T02:15:07.825" v="75" actId="26606"/>
          <ac:spMkLst>
            <pc:docMk/>
            <pc:sldMk cId="128692683" sldId="257"/>
            <ac:spMk id="3" creationId="{9AE0AD2A-ECCD-54F4-52D7-EE2EF6014064}"/>
          </ac:spMkLst>
        </pc:spChg>
        <pc:spChg chg="add del">
          <ac:chgData name="Hanh Pham" userId="2530fcca41d7eed3" providerId="LiveId" clId="{BFD788A5-D61D-4210-85A5-953E40AA1C04}" dt="2025-10-15T02:34:32.299" v="2406" actId="26606"/>
          <ac:spMkLst>
            <pc:docMk/>
            <pc:sldMk cId="128692683" sldId="257"/>
            <ac:spMk id="10" creationId="{353CF00F-82D0-0DBA-75D5-1D01B4526C68}"/>
          </ac:spMkLst>
        </pc:spChg>
        <pc:spChg chg="add del">
          <ac:chgData name="Hanh Pham" userId="2530fcca41d7eed3" providerId="LiveId" clId="{BFD788A5-D61D-4210-85A5-953E40AA1C04}" dt="2025-10-15T02:34:32.290" v="2405" actId="26606"/>
          <ac:spMkLst>
            <pc:docMk/>
            <pc:sldMk cId="128692683" sldId="257"/>
            <ac:spMk id="15" creationId="{BACC6370-2D7E-4714-9D71-7542949D7D5D}"/>
          </ac:spMkLst>
        </pc:spChg>
        <pc:spChg chg="add del">
          <ac:chgData name="Hanh Pham" userId="2530fcca41d7eed3" providerId="LiveId" clId="{BFD788A5-D61D-4210-85A5-953E40AA1C04}" dt="2025-10-15T02:34:32.290" v="2405" actId="26606"/>
          <ac:spMkLst>
            <pc:docMk/>
            <pc:sldMk cId="128692683" sldId="257"/>
            <ac:spMk id="17" creationId="{F68B3F68-107C-434F-AA38-110D5EA91B85}"/>
          </ac:spMkLst>
        </pc:spChg>
        <pc:spChg chg="add del">
          <ac:chgData name="Hanh Pham" userId="2530fcca41d7eed3" providerId="LiveId" clId="{BFD788A5-D61D-4210-85A5-953E40AA1C04}" dt="2025-10-15T02:34:32.290" v="2405" actId="26606"/>
          <ac:spMkLst>
            <pc:docMk/>
            <pc:sldMk cId="128692683" sldId="257"/>
            <ac:spMk id="19" creationId="{AAD0DBB9-1A4B-4391-81D4-CB19F9AB918A}"/>
          </ac:spMkLst>
        </pc:spChg>
        <pc:spChg chg="add del">
          <ac:chgData name="Hanh Pham" userId="2530fcca41d7eed3" providerId="LiveId" clId="{BFD788A5-D61D-4210-85A5-953E40AA1C04}" dt="2025-10-15T02:34:32.290" v="2405" actId="26606"/>
          <ac:spMkLst>
            <pc:docMk/>
            <pc:sldMk cId="128692683" sldId="257"/>
            <ac:spMk id="21" creationId="{063BBA22-50EA-4C4D-BE05-F1CE4E63AA56}"/>
          </ac:spMkLst>
        </pc:spChg>
        <pc:spChg chg="add">
          <ac:chgData name="Hanh Pham" userId="2530fcca41d7eed3" providerId="LiveId" clId="{BFD788A5-D61D-4210-85A5-953E40AA1C04}" dt="2025-10-15T02:34:32.299" v="2406" actId="26606"/>
          <ac:spMkLst>
            <pc:docMk/>
            <pc:sldMk cId="128692683" sldId="257"/>
            <ac:spMk id="23" creationId="{AE2B703B-46F9-481A-A605-82E2A828C4FA}"/>
          </ac:spMkLst>
        </pc:spChg>
        <pc:spChg chg="add">
          <ac:chgData name="Hanh Pham" userId="2530fcca41d7eed3" providerId="LiveId" clId="{BFD788A5-D61D-4210-85A5-953E40AA1C04}" dt="2025-10-15T02:34:32.299" v="2406" actId="26606"/>
          <ac:spMkLst>
            <pc:docMk/>
            <pc:sldMk cId="128692683" sldId="257"/>
            <ac:spMk id="24" creationId="{F13BE4D7-0C3D-4906-B230-A1C5B4665CCF}"/>
          </ac:spMkLst>
        </pc:spChg>
        <pc:graphicFrameChg chg="add mod modGraphic">
          <ac:chgData name="Hanh Pham" userId="2530fcca41d7eed3" providerId="LiveId" clId="{BFD788A5-D61D-4210-85A5-953E40AA1C04}" dt="2025-10-15T05:27:31.132" v="4383" actId="20577"/>
          <ac:graphicFrameMkLst>
            <pc:docMk/>
            <pc:sldMk cId="128692683" sldId="257"/>
            <ac:graphicFrameMk id="5" creationId="{9AE0AD2A-ECCD-54F4-52D7-EE2EF6014064}"/>
          </ac:graphicFrameMkLst>
        </pc:graphicFrameChg>
      </pc:sldChg>
      <pc:sldChg chg="addSp modSp new mod setBg">
        <pc:chgData name="Hanh Pham" userId="2530fcca41d7eed3" providerId="LiveId" clId="{BFD788A5-D61D-4210-85A5-953E40AA1C04}" dt="2025-10-15T04:32:33.366" v="3377" actId="20577"/>
        <pc:sldMkLst>
          <pc:docMk/>
          <pc:sldMk cId="1811807083" sldId="258"/>
        </pc:sldMkLst>
        <pc:spChg chg="mod">
          <ac:chgData name="Hanh Pham" userId="2530fcca41d7eed3" providerId="LiveId" clId="{BFD788A5-D61D-4210-85A5-953E40AA1C04}" dt="2025-10-15T03:58:28.717" v="2477" actId="20577"/>
          <ac:spMkLst>
            <pc:docMk/>
            <pc:sldMk cId="1811807083" sldId="258"/>
            <ac:spMk id="2" creationId="{D1EAEC6C-CD73-8213-34A7-66C1893E4A7A}"/>
          </ac:spMkLst>
        </pc:spChg>
        <pc:spChg chg="mod">
          <ac:chgData name="Hanh Pham" userId="2530fcca41d7eed3" providerId="LiveId" clId="{BFD788A5-D61D-4210-85A5-953E40AA1C04}" dt="2025-10-15T04:32:33.366" v="3377" actId="20577"/>
          <ac:spMkLst>
            <pc:docMk/>
            <pc:sldMk cId="1811807083" sldId="258"/>
            <ac:spMk id="3" creationId="{04B241F1-9F73-AE40-B149-0857AC136C86}"/>
          </ac:spMkLst>
        </pc:spChg>
        <pc:spChg chg="add">
          <ac:chgData name="Hanh Pham" userId="2530fcca41d7eed3" providerId="LiveId" clId="{BFD788A5-D61D-4210-85A5-953E40AA1C04}" dt="2025-10-15T02:27:27.060" v="1618" actId="26606"/>
          <ac:spMkLst>
            <pc:docMk/>
            <pc:sldMk cId="1811807083" sldId="258"/>
            <ac:spMk id="8" creationId="{907EF6B7-1338-4443-8C46-6A318D952DFD}"/>
          </ac:spMkLst>
        </pc:spChg>
        <pc:spChg chg="add">
          <ac:chgData name="Hanh Pham" userId="2530fcca41d7eed3" providerId="LiveId" clId="{BFD788A5-D61D-4210-85A5-953E40AA1C04}" dt="2025-10-15T02:27:27.060" v="1618" actId="26606"/>
          <ac:spMkLst>
            <pc:docMk/>
            <pc:sldMk cId="1811807083" sldId="258"/>
            <ac:spMk id="10" creationId="{DAAE4CDD-124C-4DCF-9584-B6033B545DD5}"/>
          </ac:spMkLst>
        </pc:spChg>
        <pc:spChg chg="add">
          <ac:chgData name="Hanh Pham" userId="2530fcca41d7eed3" providerId="LiveId" clId="{BFD788A5-D61D-4210-85A5-953E40AA1C04}" dt="2025-10-15T02:27:27.060" v="1618" actId="26606"/>
          <ac:spMkLst>
            <pc:docMk/>
            <pc:sldMk cId="1811807083" sldId="258"/>
            <ac:spMk id="12" creationId="{081E4A58-353D-44AE-B2FC-2A74E2E400F7}"/>
          </ac:spMkLst>
        </pc:spChg>
      </pc:sldChg>
      <pc:sldChg chg="addSp delSp modSp new mod setBg">
        <pc:chgData name="Hanh Pham" userId="2530fcca41d7eed3" providerId="LiveId" clId="{BFD788A5-D61D-4210-85A5-953E40AA1C04}" dt="2025-10-15T02:29:51.208" v="1986" actId="26606"/>
        <pc:sldMkLst>
          <pc:docMk/>
          <pc:sldMk cId="3476166825" sldId="259"/>
        </pc:sldMkLst>
        <pc:spChg chg="mo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2" creationId="{E27B7A3B-656C-6381-F053-A543EEBA5924}"/>
          </ac:spMkLst>
        </pc:spChg>
        <pc:spChg chg="del mo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3" creationId="{7419FFD7-4DD4-24BE-734E-9E67EA696CEB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9" creationId="{BACC6370-2D7E-4714-9D71-7542949D7D5D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11" creationId="{256B2C21-A230-48C0-8DF1-C46611373C44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13" creationId="{3847E18C-932D-4C95-AABA-FEC7C9499AD7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15" creationId="{3150CB11-0C61-439E-910F-5787759E72A0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17" creationId="{43F8A58B-5155-44CE-A5FF-7647B47D0A7A}"/>
          </ac:spMkLst>
        </pc:spChg>
        <pc:spChg chg="add">
          <ac:chgData name="Hanh Pham" userId="2530fcca41d7eed3" providerId="LiveId" clId="{BFD788A5-D61D-4210-85A5-953E40AA1C04}" dt="2025-10-15T02:29:51.208" v="1986" actId="26606"/>
          <ac:spMkLst>
            <pc:docMk/>
            <pc:sldMk cId="3476166825" sldId="259"/>
            <ac:spMk id="19" creationId="{443F2ACA-E6D6-4028-82DD-F03C262D5DE6}"/>
          </ac:spMkLst>
        </pc:spChg>
        <pc:graphicFrameChg chg="add">
          <ac:chgData name="Hanh Pham" userId="2530fcca41d7eed3" providerId="LiveId" clId="{BFD788A5-D61D-4210-85A5-953E40AA1C04}" dt="2025-10-15T02:29:51.208" v="1986" actId="26606"/>
          <ac:graphicFrameMkLst>
            <pc:docMk/>
            <pc:sldMk cId="3476166825" sldId="259"/>
            <ac:graphicFrameMk id="5" creationId="{FB58D2C1-FE2B-48D7-80E8-4AA014F22768}"/>
          </ac:graphicFrameMkLst>
        </pc:graphicFrameChg>
      </pc:sldChg>
      <pc:sldChg chg="addSp delSp modSp new mod modAnim">
        <pc:chgData name="Hanh Pham" userId="2530fcca41d7eed3" providerId="LiveId" clId="{BFD788A5-D61D-4210-85A5-953E40AA1C04}" dt="2025-10-15T06:22:35.528" v="5788" actId="1076"/>
        <pc:sldMkLst>
          <pc:docMk/>
          <pc:sldMk cId="3861013973" sldId="260"/>
        </pc:sldMkLst>
        <pc:spChg chg="del mod">
          <ac:chgData name="Hanh Pham" userId="2530fcca41d7eed3" providerId="LiveId" clId="{BFD788A5-D61D-4210-85A5-953E40AA1C04}" dt="2025-10-15T05:06:36.545" v="4109" actId="478"/>
          <ac:spMkLst>
            <pc:docMk/>
            <pc:sldMk cId="3861013973" sldId="260"/>
            <ac:spMk id="2" creationId="{56E4EDC0-D7C2-3646-1AA5-FD2D396625C2}"/>
          </ac:spMkLst>
        </pc:spChg>
        <pc:spChg chg="del">
          <ac:chgData name="Hanh Pham" userId="2530fcca41d7eed3" providerId="LiveId" clId="{BFD788A5-D61D-4210-85A5-953E40AA1C04}" dt="2025-10-15T03:59:55.827" v="2481" actId="1032"/>
          <ac:spMkLst>
            <pc:docMk/>
            <pc:sldMk cId="3861013973" sldId="260"/>
            <ac:spMk id="3" creationId="{F334BC5D-9E4C-7FFC-88AB-8094E4AE426B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8" creationId="{E9BF29B1-6E56-9873-E225-C5D0987BA3FC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9" creationId="{A98863BE-29DF-B4A6-75A7-E274B06F4CDF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0" creationId="{CA9E7CC1-8921-3704-91F3-6B5B68E78712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1" creationId="{2FEDD60D-7AF3-E0C6-A82D-82BDA243CFE4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2" creationId="{D8629066-8C4A-214B-ABFE-5A3DC5F4EF45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3" creationId="{5A1FD119-9F1E-A2BE-1B14-7DA4DAA0F830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4" creationId="{AB079602-BFF0-EBD4-B464-CE30E9DC778B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5" creationId="{841A663A-AB9F-8E56-D109-B38D7B462E28}"/>
          </ac:spMkLst>
        </pc:spChg>
        <pc:spChg chg="mod">
          <ac:chgData name="Hanh Pham" userId="2530fcca41d7eed3" providerId="LiveId" clId="{BFD788A5-D61D-4210-85A5-953E40AA1C04}" dt="2025-10-15T04:19:07.623" v="3150" actId="18245"/>
          <ac:spMkLst>
            <pc:docMk/>
            <pc:sldMk cId="3861013973" sldId="260"/>
            <ac:spMk id="16" creationId="{41BCF498-A87B-C404-0A97-A3D93F69A6F5}"/>
          </ac:spMkLst>
        </pc:spChg>
        <pc:spChg chg="add del">
          <ac:chgData name="Hanh Pham" userId="2530fcca41d7eed3" providerId="LiveId" clId="{BFD788A5-D61D-4210-85A5-953E40AA1C04}" dt="2025-10-15T04:54:06.684" v="3910" actId="478"/>
          <ac:spMkLst>
            <pc:docMk/>
            <pc:sldMk cId="3861013973" sldId="260"/>
            <ac:spMk id="50" creationId="{FFEC43D5-7B6F-0A55-18DE-FA427E8EE7EB}"/>
          </ac:spMkLst>
        </pc:spChg>
        <pc:spChg chg="add mod">
          <ac:chgData name="Hanh Pham" userId="2530fcca41d7eed3" providerId="LiveId" clId="{BFD788A5-D61D-4210-85A5-953E40AA1C04}" dt="2025-10-15T05:10:11.403" v="4233" actId="207"/>
          <ac:spMkLst>
            <pc:docMk/>
            <pc:sldMk cId="3861013973" sldId="260"/>
            <ac:spMk id="51" creationId="{64BD1593-D944-E0E3-FA5B-766CF3A993EA}"/>
          </ac:spMkLst>
        </pc:spChg>
        <pc:spChg chg="add mod">
          <ac:chgData name="Hanh Pham" userId="2530fcca41d7eed3" providerId="LiveId" clId="{BFD788A5-D61D-4210-85A5-953E40AA1C04}" dt="2025-10-15T05:10:48.293" v="4235" actId="207"/>
          <ac:spMkLst>
            <pc:docMk/>
            <pc:sldMk cId="3861013973" sldId="260"/>
            <ac:spMk id="52" creationId="{32B9882A-727D-16BA-FD01-1716E81CA7EC}"/>
          </ac:spMkLst>
        </pc:spChg>
        <pc:spChg chg="add mod">
          <ac:chgData name="Hanh Pham" userId="2530fcca41d7eed3" providerId="LiveId" clId="{BFD788A5-D61D-4210-85A5-953E40AA1C04}" dt="2025-10-15T05:11:19.163" v="4238" actId="207"/>
          <ac:spMkLst>
            <pc:docMk/>
            <pc:sldMk cId="3861013973" sldId="260"/>
            <ac:spMk id="53" creationId="{105912A3-67FB-53EE-7141-99BDDFD7B77F}"/>
          </ac:spMkLst>
        </pc:spChg>
        <pc:spChg chg="add mod">
          <ac:chgData name="Hanh Pham" userId="2530fcca41d7eed3" providerId="LiveId" clId="{BFD788A5-D61D-4210-85A5-953E40AA1C04}" dt="2025-10-15T06:22:35.528" v="5788" actId="1076"/>
          <ac:spMkLst>
            <pc:docMk/>
            <pc:sldMk cId="3861013973" sldId="260"/>
            <ac:spMk id="74" creationId="{2D35FCB1-2D43-3134-E24C-9F25410C592C}"/>
          </ac:spMkLst>
        </pc:spChg>
        <pc:spChg chg="add mod">
          <ac:chgData name="Hanh Pham" userId="2530fcca41d7eed3" providerId="LiveId" clId="{BFD788A5-D61D-4210-85A5-953E40AA1C04}" dt="2025-10-15T05:15:20.925" v="4262" actId="1076"/>
          <ac:spMkLst>
            <pc:docMk/>
            <pc:sldMk cId="3861013973" sldId="260"/>
            <ac:spMk id="75" creationId="{4C7F376E-6380-FE42-3D84-4EE84DB4CA82}"/>
          </ac:spMkLst>
        </pc:spChg>
        <pc:spChg chg="add del mod">
          <ac:chgData name="Hanh Pham" userId="2530fcca41d7eed3" providerId="LiveId" clId="{BFD788A5-D61D-4210-85A5-953E40AA1C04}" dt="2025-10-15T05:06:39.673" v="4110" actId="478"/>
          <ac:spMkLst>
            <pc:docMk/>
            <pc:sldMk cId="3861013973" sldId="260"/>
            <ac:spMk id="77" creationId="{01AF7615-BC8D-7D13-3F46-6BBF6FBCD42C}"/>
          </ac:spMkLst>
        </pc:spChg>
        <pc:spChg chg="add mod">
          <ac:chgData name="Hanh Pham" userId="2530fcca41d7eed3" providerId="LiveId" clId="{BFD788A5-D61D-4210-85A5-953E40AA1C04}" dt="2025-10-15T05:07:41.474" v="4117" actId="1076"/>
          <ac:spMkLst>
            <pc:docMk/>
            <pc:sldMk cId="3861013973" sldId="260"/>
            <ac:spMk id="78" creationId="{6D6AE9C0-B68E-7D7F-1D6A-FBC4CCFDBAA1}"/>
          </ac:spMkLst>
        </pc:spChg>
        <pc:spChg chg="add mod">
          <ac:chgData name="Hanh Pham" userId="2530fcca41d7eed3" providerId="LiveId" clId="{BFD788A5-D61D-4210-85A5-953E40AA1C04}" dt="2025-10-15T05:08:01.290" v="4122" actId="1076"/>
          <ac:spMkLst>
            <pc:docMk/>
            <pc:sldMk cId="3861013973" sldId="260"/>
            <ac:spMk id="79" creationId="{75CFF826-C9F9-CB89-A317-C2DF4BA436A9}"/>
          </ac:spMkLst>
        </pc:spChg>
        <pc:spChg chg="add mod">
          <ac:chgData name="Hanh Pham" userId="2530fcca41d7eed3" providerId="LiveId" clId="{BFD788A5-D61D-4210-85A5-953E40AA1C04}" dt="2025-10-15T05:09:40.959" v="4231" actId="113"/>
          <ac:spMkLst>
            <pc:docMk/>
            <pc:sldMk cId="3861013973" sldId="260"/>
            <ac:spMk id="80" creationId="{B00184E6-4F85-91F9-F1B3-B860F5C7FBB4}"/>
          </ac:spMkLst>
        </pc:spChg>
        <pc:spChg chg="add mod ord">
          <ac:chgData name="Hanh Pham" userId="2530fcca41d7eed3" providerId="LiveId" clId="{BFD788A5-D61D-4210-85A5-953E40AA1C04}" dt="2025-10-15T05:14:34.019" v="4259" actId="167"/>
          <ac:spMkLst>
            <pc:docMk/>
            <pc:sldMk cId="3861013973" sldId="260"/>
            <ac:spMk id="81" creationId="{FDE706E7-409C-58A2-6E88-0520B07EA22A}"/>
          </ac:spMkLst>
        </pc:spChg>
        <pc:spChg chg="add mod">
          <ac:chgData name="Hanh Pham" userId="2530fcca41d7eed3" providerId="LiveId" clId="{BFD788A5-D61D-4210-85A5-953E40AA1C04}" dt="2025-10-15T05:15:52.634" v="4265" actId="571"/>
          <ac:spMkLst>
            <pc:docMk/>
            <pc:sldMk cId="3861013973" sldId="260"/>
            <ac:spMk id="82" creationId="{1439768D-09CE-D2E8-B695-C105A067B133}"/>
          </ac:spMkLst>
        </pc:spChg>
        <pc:grpChg chg="del mod">
          <ac:chgData name="Hanh Pham" userId="2530fcca41d7eed3" providerId="LiveId" clId="{BFD788A5-D61D-4210-85A5-953E40AA1C04}" dt="2025-10-15T04:19:45.475" v="3165" actId="478"/>
          <ac:grpSpMkLst>
            <pc:docMk/>
            <pc:sldMk cId="3861013973" sldId="260"/>
            <ac:grpSpMk id="7" creationId="{D5D7FF33-EB9E-938C-216C-6FC9C35054FA}"/>
          </ac:grpSpMkLst>
        </pc:grpChg>
        <pc:graphicFrameChg chg="add mod ord modGraphic">
          <ac:chgData name="Hanh Pham" userId="2530fcca41d7eed3" providerId="LiveId" clId="{BFD788A5-D61D-4210-85A5-953E40AA1C04}" dt="2025-10-15T05:12:00.560" v="4247" actId="255"/>
          <ac:graphicFrameMkLst>
            <pc:docMk/>
            <pc:sldMk cId="3861013973" sldId="260"/>
            <ac:graphicFrameMk id="4" creationId="{05261DC2-34F5-60EC-769F-79C06B7A14EC}"/>
          </ac:graphicFrameMkLst>
        </pc:graphicFrameChg>
        <pc:graphicFrameChg chg="add del modGraphic">
          <ac:chgData name="Hanh Pham" userId="2530fcca41d7eed3" providerId="LiveId" clId="{BFD788A5-D61D-4210-85A5-953E40AA1C04}" dt="2025-10-15T04:03:58.314" v="2820" actId="1032"/>
          <ac:graphicFrameMkLst>
            <pc:docMk/>
            <pc:sldMk cId="3861013973" sldId="260"/>
            <ac:graphicFrameMk id="5" creationId="{709DC45C-4499-C7FB-5A0A-681EBA1F5B5C}"/>
          </ac:graphicFrameMkLst>
        </pc:graphicFrameChg>
        <pc:graphicFrameChg chg="add del mod modGraphic">
          <ac:chgData name="Hanh Pham" userId="2530fcca41d7eed3" providerId="LiveId" clId="{BFD788A5-D61D-4210-85A5-953E40AA1C04}" dt="2025-10-15T04:19:07.623" v="3150" actId="18245"/>
          <ac:graphicFrameMkLst>
            <pc:docMk/>
            <pc:sldMk cId="3861013973" sldId="260"/>
            <ac:graphicFrameMk id="6" creationId="{B3760EA7-222D-A834-4740-A46F8D54A481}"/>
          </ac:graphicFrameMkLst>
        </pc:graphicFrameChg>
        <pc:graphicFrameChg chg="add mod ord modGraphic">
          <ac:chgData name="Hanh Pham" userId="2530fcca41d7eed3" providerId="LiveId" clId="{BFD788A5-D61D-4210-85A5-953E40AA1C04}" dt="2025-10-15T05:21:27.405" v="4295" actId="166"/>
          <ac:graphicFrameMkLst>
            <pc:docMk/>
            <pc:sldMk cId="3861013973" sldId="260"/>
            <ac:graphicFrameMk id="17" creationId="{5AAAF6B5-21E0-682D-174B-AE43D1D92B57}"/>
          </ac:graphicFrameMkLst>
        </pc:graphicFrameChg>
        <pc:graphicFrameChg chg="add mod">
          <ac:chgData name="Hanh Pham" userId="2530fcca41d7eed3" providerId="LiveId" clId="{BFD788A5-D61D-4210-85A5-953E40AA1C04}" dt="2025-10-15T05:15:52.634" v="4265" actId="571"/>
          <ac:graphicFrameMkLst>
            <pc:docMk/>
            <pc:sldMk cId="3861013973" sldId="260"/>
            <ac:graphicFrameMk id="83" creationId="{F5CE1375-A8DE-6D84-8F27-6B61F3425467}"/>
          </ac:graphicFrameMkLst>
        </pc:graphicFrameChg>
        <pc:cxnChg chg="add del mod">
          <ac:chgData name="Hanh Pham" userId="2530fcca41d7eed3" providerId="LiveId" clId="{BFD788A5-D61D-4210-85A5-953E40AA1C04}" dt="2025-10-15T04:58:16.772" v="4046" actId="478"/>
          <ac:cxnSpMkLst>
            <pc:docMk/>
            <pc:sldMk cId="3861013973" sldId="260"/>
            <ac:cxnSpMk id="19" creationId="{D6C00E4E-D243-32E8-97AA-10A7922B97DC}"/>
          </ac:cxnSpMkLst>
        </pc:cxnChg>
        <pc:cxnChg chg="add del mod">
          <ac:chgData name="Hanh Pham" userId="2530fcca41d7eed3" providerId="LiveId" clId="{BFD788A5-D61D-4210-85A5-953E40AA1C04}" dt="2025-10-15T04:58:20.047" v="4047" actId="478"/>
          <ac:cxnSpMkLst>
            <pc:docMk/>
            <pc:sldMk cId="3861013973" sldId="260"/>
            <ac:cxnSpMk id="22" creationId="{96E49065-A38C-53A8-FC13-81FF4FDBDA3B}"/>
          </ac:cxnSpMkLst>
        </pc:cxnChg>
        <pc:cxnChg chg="add del">
          <ac:chgData name="Hanh Pham" userId="2530fcca41d7eed3" providerId="LiveId" clId="{BFD788A5-D61D-4210-85A5-953E40AA1C04}" dt="2025-10-15T05:13:10.753" v="4250" actId="478"/>
          <ac:cxnSpMkLst>
            <pc:docMk/>
            <pc:sldMk cId="3861013973" sldId="260"/>
            <ac:cxnSpMk id="24" creationId="{1C1BB2EF-CB12-225F-8903-EC36CE336FF9}"/>
          </ac:cxnSpMkLst>
        </pc:cxnChg>
        <pc:cxnChg chg="add del mod">
          <ac:chgData name="Hanh Pham" userId="2530fcca41d7eed3" providerId="LiveId" clId="{BFD788A5-D61D-4210-85A5-953E40AA1C04}" dt="2025-10-15T04:48:44.881" v="3884" actId="478"/>
          <ac:cxnSpMkLst>
            <pc:docMk/>
            <pc:sldMk cId="3861013973" sldId="260"/>
            <ac:cxnSpMk id="27" creationId="{ACF259AC-2674-4895-ED29-7AA6BC59805F}"/>
          </ac:cxnSpMkLst>
        </pc:cxnChg>
        <pc:cxnChg chg="add del mod">
          <ac:chgData name="Hanh Pham" userId="2530fcca41d7eed3" providerId="LiveId" clId="{BFD788A5-D61D-4210-85A5-953E40AA1C04}" dt="2025-10-15T04:57:24.216" v="4039" actId="478"/>
          <ac:cxnSpMkLst>
            <pc:docMk/>
            <pc:sldMk cId="3861013973" sldId="260"/>
            <ac:cxnSpMk id="30" creationId="{0EF31B02-D343-E313-DEA3-573DE45EC1BB}"/>
          </ac:cxnSpMkLst>
        </pc:cxnChg>
        <pc:cxnChg chg="add del mod">
          <ac:chgData name="Hanh Pham" userId="2530fcca41d7eed3" providerId="LiveId" clId="{BFD788A5-D61D-4210-85A5-953E40AA1C04}" dt="2025-10-15T04:57:19.182" v="4038" actId="478"/>
          <ac:cxnSpMkLst>
            <pc:docMk/>
            <pc:sldMk cId="3861013973" sldId="260"/>
            <ac:cxnSpMk id="32" creationId="{517785E6-40B3-7221-A601-259F702AD9BE}"/>
          </ac:cxnSpMkLst>
        </pc:cxnChg>
        <pc:cxnChg chg="add del mod">
          <ac:chgData name="Hanh Pham" userId="2530fcca41d7eed3" providerId="LiveId" clId="{BFD788A5-D61D-4210-85A5-953E40AA1C04}" dt="2025-10-15T04:57:16.721" v="4037" actId="478"/>
          <ac:cxnSpMkLst>
            <pc:docMk/>
            <pc:sldMk cId="3861013973" sldId="260"/>
            <ac:cxnSpMk id="34" creationId="{13432B9E-384D-568A-9B91-251ED79BFC8E}"/>
          </ac:cxnSpMkLst>
        </pc:cxnChg>
        <pc:cxnChg chg="add mod">
          <ac:chgData name="Hanh Pham" userId="2530fcca41d7eed3" providerId="LiveId" clId="{BFD788A5-D61D-4210-85A5-953E40AA1C04}" dt="2025-10-15T04:58:50.979" v="4052" actId="1076"/>
          <ac:cxnSpMkLst>
            <pc:docMk/>
            <pc:sldMk cId="3861013973" sldId="260"/>
            <ac:cxnSpMk id="39" creationId="{72A0331B-9ABE-D547-63D6-865A76F4384D}"/>
          </ac:cxnSpMkLst>
        </pc:cxnChg>
        <pc:cxnChg chg="add del mod">
          <ac:chgData name="Hanh Pham" userId="2530fcca41d7eed3" providerId="LiveId" clId="{BFD788A5-D61D-4210-85A5-953E40AA1C04}" dt="2025-10-15T04:51:45.550" v="3897" actId="478"/>
          <ac:cxnSpMkLst>
            <pc:docMk/>
            <pc:sldMk cId="3861013973" sldId="260"/>
            <ac:cxnSpMk id="43" creationId="{07DC78F1-98BE-4D6F-5E20-DF5883DB9A78}"/>
          </ac:cxnSpMkLst>
        </pc:cxnChg>
        <pc:cxnChg chg="add mod">
          <ac:chgData name="Hanh Pham" userId="2530fcca41d7eed3" providerId="LiveId" clId="{BFD788A5-D61D-4210-85A5-953E40AA1C04}" dt="2025-10-15T04:58:54.057" v="4053" actId="14100"/>
          <ac:cxnSpMkLst>
            <pc:docMk/>
            <pc:sldMk cId="3861013973" sldId="260"/>
            <ac:cxnSpMk id="48" creationId="{C4B64D95-0F32-EAC0-B2BD-92AFA3FE0E45}"/>
          </ac:cxnSpMkLst>
        </pc:cxnChg>
        <pc:cxnChg chg="add mod">
          <ac:chgData name="Hanh Pham" userId="2530fcca41d7eed3" providerId="LiveId" clId="{BFD788A5-D61D-4210-85A5-953E40AA1C04}" dt="2025-10-15T04:59:21.320" v="4054" actId="11529"/>
          <ac:cxnSpMkLst>
            <pc:docMk/>
            <pc:sldMk cId="3861013973" sldId="260"/>
            <ac:cxnSpMk id="59" creationId="{E6B80A6C-82B4-E391-3C84-1FE045BD886F}"/>
          </ac:cxnSpMkLst>
        </pc:cxnChg>
        <pc:cxnChg chg="add">
          <ac:chgData name="Hanh Pham" userId="2530fcca41d7eed3" providerId="LiveId" clId="{BFD788A5-D61D-4210-85A5-953E40AA1C04}" dt="2025-10-15T04:59:27.020" v="4055" actId="11529"/>
          <ac:cxnSpMkLst>
            <pc:docMk/>
            <pc:sldMk cId="3861013973" sldId="260"/>
            <ac:cxnSpMk id="61" creationId="{155C232F-D5D3-E2EE-264C-2E0D3B0AC10E}"/>
          </ac:cxnSpMkLst>
        </pc:cxnChg>
        <pc:cxnChg chg="add del">
          <ac:chgData name="Hanh Pham" userId="2530fcca41d7eed3" providerId="LiveId" clId="{BFD788A5-D61D-4210-85A5-953E40AA1C04}" dt="2025-10-15T04:59:42.556" v="4057" actId="11529"/>
          <ac:cxnSpMkLst>
            <pc:docMk/>
            <pc:sldMk cId="3861013973" sldId="260"/>
            <ac:cxnSpMk id="63" creationId="{35563688-10C1-CDDF-7C56-4F4FE69DA4BE}"/>
          </ac:cxnSpMkLst>
        </pc:cxnChg>
        <pc:cxnChg chg="add">
          <ac:chgData name="Hanh Pham" userId="2530fcca41d7eed3" providerId="LiveId" clId="{BFD788A5-D61D-4210-85A5-953E40AA1C04}" dt="2025-10-15T05:02:04.725" v="4064" actId="11529"/>
          <ac:cxnSpMkLst>
            <pc:docMk/>
            <pc:sldMk cId="3861013973" sldId="260"/>
            <ac:cxnSpMk id="65" creationId="{0197B68F-8146-B369-DAEB-2C1B346BD29F}"/>
          </ac:cxnSpMkLst>
        </pc:cxnChg>
        <pc:cxnChg chg="add">
          <ac:chgData name="Hanh Pham" userId="2530fcca41d7eed3" providerId="LiveId" clId="{BFD788A5-D61D-4210-85A5-953E40AA1C04}" dt="2025-10-15T05:02:10.724" v="4065" actId="11529"/>
          <ac:cxnSpMkLst>
            <pc:docMk/>
            <pc:sldMk cId="3861013973" sldId="260"/>
            <ac:cxnSpMk id="67" creationId="{E872A05D-F112-D7A8-4339-6841D9C0345C}"/>
          </ac:cxnSpMkLst>
        </pc:cxnChg>
        <pc:cxnChg chg="add">
          <ac:chgData name="Hanh Pham" userId="2530fcca41d7eed3" providerId="LiveId" clId="{BFD788A5-D61D-4210-85A5-953E40AA1C04}" dt="2025-10-15T05:02:16.448" v="4066" actId="11529"/>
          <ac:cxnSpMkLst>
            <pc:docMk/>
            <pc:sldMk cId="3861013973" sldId="260"/>
            <ac:cxnSpMk id="69" creationId="{CD3854F5-D94F-0A75-A71C-5D67B3439144}"/>
          </ac:cxnSpMkLst>
        </pc:cxnChg>
        <pc:cxnChg chg="add">
          <ac:chgData name="Hanh Pham" userId="2530fcca41d7eed3" providerId="LiveId" clId="{BFD788A5-D61D-4210-85A5-953E40AA1C04}" dt="2025-10-15T05:02:23.405" v="4067" actId="11529"/>
          <ac:cxnSpMkLst>
            <pc:docMk/>
            <pc:sldMk cId="3861013973" sldId="260"/>
            <ac:cxnSpMk id="71" creationId="{D7AEA139-5CB6-774F-C876-53EB3D22DF07}"/>
          </ac:cxnSpMkLst>
        </pc:cxnChg>
        <pc:cxnChg chg="add">
          <ac:chgData name="Hanh Pham" userId="2530fcca41d7eed3" providerId="LiveId" clId="{BFD788A5-D61D-4210-85A5-953E40AA1C04}" dt="2025-10-15T05:02:32.020" v="4068" actId="11529"/>
          <ac:cxnSpMkLst>
            <pc:docMk/>
            <pc:sldMk cId="3861013973" sldId="260"/>
            <ac:cxnSpMk id="73" creationId="{A9C2A82D-DF22-2518-1B06-63D2B69E4BE8}"/>
          </ac:cxnSpMkLst>
        </pc:cxnChg>
        <pc:cxnChg chg="add">
          <ac:chgData name="Hanh Pham" userId="2530fcca41d7eed3" providerId="LiveId" clId="{BFD788A5-D61D-4210-85A5-953E40AA1C04}" dt="2025-10-15T05:17:24.447" v="4273" actId="11529"/>
          <ac:cxnSpMkLst>
            <pc:docMk/>
            <pc:sldMk cId="3861013973" sldId="260"/>
            <ac:cxnSpMk id="85" creationId="{2EC96548-0D3D-B0DF-0423-1CF1FFAAF836}"/>
          </ac:cxnSpMkLst>
        </pc:cxnChg>
      </pc:sldChg>
      <pc:sldChg chg="addSp delSp modSp add mod addAnim delAnim modAnim">
        <pc:chgData name="Hanh Pham" userId="2530fcca41d7eed3" providerId="LiveId" clId="{BFD788A5-D61D-4210-85A5-953E40AA1C04}" dt="2025-10-15T06:08:24.702" v="5090" actId="20577"/>
        <pc:sldMkLst>
          <pc:docMk/>
          <pc:sldMk cId="4170282205" sldId="261"/>
        </pc:sldMkLst>
        <pc:spChg chg="add mod">
          <ac:chgData name="Hanh Pham" userId="2530fcca41d7eed3" providerId="LiveId" clId="{BFD788A5-D61D-4210-85A5-953E40AA1C04}" dt="2025-10-15T06:08:24.702" v="5090" actId="20577"/>
          <ac:spMkLst>
            <pc:docMk/>
            <pc:sldMk cId="4170282205" sldId="261"/>
            <ac:spMk id="12" creationId="{8285DCF4-B84C-3303-AB93-1186F66B5042}"/>
          </ac:spMkLst>
        </pc:spChg>
        <pc:spChg chg="add mod">
          <ac:chgData name="Hanh Pham" userId="2530fcca41d7eed3" providerId="LiveId" clId="{BFD788A5-D61D-4210-85A5-953E40AA1C04}" dt="2025-10-15T05:50:36.598" v="4900" actId="113"/>
          <ac:spMkLst>
            <pc:docMk/>
            <pc:sldMk cId="4170282205" sldId="261"/>
            <ac:spMk id="36" creationId="{563B9C9D-239F-7747-625B-A79BAD2DA0CD}"/>
          </ac:spMkLst>
        </pc:spChg>
        <pc:spChg chg="add mod">
          <ac:chgData name="Hanh Pham" userId="2530fcca41d7eed3" providerId="LiveId" clId="{BFD788A5-D61D-4210-85A5-953E40AA1C04}" dt="2025-10-15T05:57:22.837" v="4949" actId="1076"/>
          <ac:spMkLst>
            <pc:docMk/>
            <pc:sldMk cId="4170282205" sldId="261"/>
            <ac:spMk id="42" creationId="{E0BA8698-5604-360D-9123-7E58460E7ED8}"/>
          </ac:spMkLst>
        </pc:spChg>
        <pc:spChg chg="add mod">
          <ac:chgData name="Hanh Pham" userId="2530fcca41d7eed3" providerId="LiveId" clId="{BFD788A5-D61D-4210-85A5-953E40AA1C04}" dt="2025-10-15T05:57:18.298" v="4948" actId="1076"/>
          <ac:spMkLst>
            <pc:docMk/>
            <pc:sldMk cId="4170282205" sldId="261"/>
            <ac:spMk id="43" creationId="{FEE145A7-D44E-5F9C-6664-464976CF3303}"/>
          </ac:spMkLst>
        </pc:spChg>
        <pc:spChg chg="add mod">
          <ac:chgData name="Hanh Pham" userId="2530fcca41d7eed3" providerId="LiveId" clId="{BFD788A5-D61D-4210-85A5-953E40AA1C04}" dt="2025-10-15T05:57:35.503" v="4951" actId="1076"/>
          <ac:spMkLst>
            <pc:docMk/>
            <pc:sldMk cId="4170282205" sldId="261"/>
            <ac:spMk id="44" creationId="{A353F122-D565-5A5C-7290-553C5E16C46C}"/>
          </ac:spMkLst>
        </pc:spChg>
        <pc:spChg chg="add del mod">
          <ac:chgData name="Hanh Pham" userId="2530fcca41d7eed3" providerId="LiveId" clId="{BFD788A5-D61D-4210-85A5-953E40AA1C04}" dt="2025-10-15T05:59:07.769" v="5026" actId="478"/>
          <ac:spMkLst>
            <pc:docMk/>
            <pc:sldMk cId="4170282205" sldId="261"/>
            <ac:spMk id="45" creationId="{0A46A748-722F-F415-C565-0CB399A87C72}"/>
          </ac:spMkLst>
        </pc:spChg>
        <pc:spChg chg="add mod">
          <ac:chgData name="Hanh Pham" userId="2530fcca41d7eed3" providerId="LiveId" clId="{BFD788A5-D61D-4210-85A5-953E40AA1C04}" dt="2025-10-15T05:57:56.992" v="4956" actId="1076"/>
          <ac:spMkLst>
            <pc:docMk/>
            <pc:sldMk cId="4170282205" sldId="261"/>
            <ac:spMk id="46" creationId="{F04FDB6C-C0D8-725D-AC57-D9C61FE9BD51}"/>
          </ac:spMkLst>
        </pc:spChg>
        <pc:spChg chg="add mod">
          <ac:chgData name="Hanh Pham" userId="2530fcca41d7eed3" providerId="LiveId" clId="{BFD788A5-D61D-4210-85A5-953E40AA1C04}" dt="2025-10-15T05:58:59.232" v="5023" actId="1076"/>
          <ac:spMkLst>
            <pc:docMk/>
            <pc:sldMk cId="4170282205" sldId="261"/>
            <ac:spMk id="47" creationId="{C5533F16-0197-44E0-DFDA-ACD06ABA4940}"/>
          </ac:spMkLst>
        </pc:spChg>
        <pc:spChg chg="add mod">
          <ac:chgData name="Hanh Pham" userId="2530fcca41d7eed3" providerId="LiveId" clId="{BFD788A5-D61D-4210-85A5-953E40AA1C04}" dt="2025-10-15T05:59:05.779" v="5025" actId="1076"/>
          <ac:spMkLst>
            <pc:docMk/>
            <pc:sldMk cId="4170282205" sldId="261"/>
            <ac:spMk id="49" creationId="{A807B22D-45F2-B026-175C-BE6036F5BAF6}"/>
          </ac:spMkLst>
        </pc:spChg>
        <pc:spChg chg="add mod">
          <ac:chgData name="Hanh Pham" userId="2530fcca41d7eed3" providerId="LiveId" clId="{BFD788A5-D61D-4210-85A5-953E40AA1C04}" dt="2025-10-15T05:59:14.749" v="5028" actId="1076"/>
          <ac:spMkLst>
            <pc:docMk/>
            <pc:sldMk cId="4170282205" sldId="261"/>
            <ac:spMk id="50" creationId="{B91A5B08-8E46-D67E-57FB-0C251DC40D52}"/>
          </ac:spMkLst>
        </pc:spChg>
        <pc:spChg chg="mod">
          <ac:chgData name="Hanh Pham" userId="2530fcca41d7eed3" providerId="LiveId" clId="{BFD788A5-D61D-4210-85A5-953E40AA1C04}" dt="2025-10-15T05:46:32.555" v="4833" actId="14100"/>
          <ac:spMkLst>
            <pc:docMk/>
            <pc:sldMk cId="4170282205" sldId="261"/>
            <ac:spMk id="51" creationId="{55D0C9B6-36B3-4674-C19D-B6C9E994B9DC}"/>
          </ac:spMkLst>
        </pc:spChg>
        <pc:spChg chg="mod">
          <ac:chgData name="Hanh Pham" userId="2530fcca41d7eed3" providerId="LiveId" clId="{BFD788A5-D61D-4210-85A5-953E40AA1C04}" dt="2025-10-15T05:46:25.149" v="4830" actId="14100"/>
          <ac:spMkLst>
            <pc:docMk/>
            <pc:sldMk cId="4170282205" sldId="261"/>
            <ac:spMk id="52" creationId="{EFE35D8E-2C88-0457-46DE-0F48E40A585F}"/>
          </ac:spMkLst>
        </pc:spChg>
        <pc:spChg chg="del">
          <ac:chgData name="Hanh Pham" userId="2530fcca41d7eed3" providerId="LiveId" clId="{BFD788A5-D61D-4210-85A5-953E40AA1C04}" dt="2025-10-15T05:40:59.592" v="4764" actId="478"/>
          <ac:spMkLst>
            <pc:docMk/>
            <pc:sldMk cId="4170282205" sldId="261"/>
            <ac:spMk id="53" creationId="{8520FEF9-DF29-E575-E8DF-ED565E2E3B33}"/>
          </ac:spMkLst>
        </pc:spChg>
        <pc:spChg chg="add del mod">
          <ac:chgData name="Hanh Pham" userId="2530fcca41d7eed3" providerId="LiveId" clId="{BFD788A5-D61D-4210-85A5-953E40AA1C04}" dt="2025-10-15T05:59:45.158" v="5032" actId="478"/>
          <ac:spMkLst>
            <pc:docMk/>
            <pc:sldMk cId="4170282205" sldId="261"/>
            <ac:spMk id="54" creationId="{1D845DFA-037B-5A98-0F86-E36B25416E80}"/>
          </ac:spMkLst>
        </pc:spChg>
        <pc:spChg chg="add del mod">
          <ac:chgData name="Hanh Pham" userId="2530fcca41d7eed3" providerId="LiveId" clId="{BFD788A5-D61D-4210-85A5-953E40AA1C04}" dt="2025-10-15T06:07:50.352" v="5064" actId="478"/>
          <ac:spMkLst>
            <pc:docMk/>
            <pc:sldMk cId="4170282205" sldId="261"/>
            <ac:spMk id="55" creationId="{60B9AEE2-47E0-168C-12EF-8B78D153615A}"/>
          </ac:spMkLst>
        </pc:spChg>
        <pc:spChg chg="add mod">
          <ac:chgData name="Hanh Pham" userId="2530fcca41d7eed3" providerId="LiveId" clId="{BFD788A5-D61D-4210-85A5-953E40AA1C04}" dt="2025-10-15T06:03:57.423" v="5049" actId="113"/>
          <ac:spMkLst>
            <pc:docMk/>
            <pc:sldMk cId="4170282205" sldId="261"/>
            <ac:spMk id="60" creationId="{8436946D-D16A-3EBE-CDA4-ADFBFA48ED58}"/>
          </ac:spMkLst>
        </pc:spChg>
        <pc:spChg chg="add mod">
          <ac:chgData name="Hanh Pham" userId="2530fcca41d7eed3" providerId="LiveId" clId="{BFD788A5-D61D-4210-85A5-953E40AA1C04}" dt="2025-10-15T06:04:09.292" v="5053" actId="20577"/>
          <ac:spMkLst>
            <pc:docMk/>
            <pc:sldMk cId="4170282205" sldId="261"/>
            <ac:spMk id="62" creationId="{6DA5001C-556D-9562-AA24-CBC8DAE6D063}"/>
          </ac:spMkLst>
        </pc:spChg>
        <pc:spChg chg="add mod">
          <ac:chgData name="Hanh Pham" userId="2530fcca41d7eed3" providerId="LiveId" clId="{BFD788A5-D61D-4210-85A5-953E40AA1C04}" dt="2025-10-15T06:05:53.600" v="5058" actId="1076"/>
          <ac:spMkLst>
            <pc:docMk/>
            <pc:sldMk cId="4170282205" sldId="261"/>
            <ac:spMk id="63" creationId="{C5672EC1-EFD6-3471-E45E-25BFE22B7428}"/>
          </ac:spMkLst>
        </pc:spChg>
        <pc:spChg chg="add del mod">
          <ac:chgData name="Hanh Pham" userId="2530fcca41d7eed3" providerId="LiveId" clId="{BFD788A5-D61D-4210-85A5-953E40AA1C04}" dt="2025-10-15T06:06:47.370" v="5062" actId="478"/>
          <ac:spMkLst>
            <pc:docMk/>
            <pc:sldMk cId="4170282205" sldId="261"/>
            <ac:spMk id="64" creationId="{AE3902B0-5ED5-FD33-FE81-65F7AC1EA918}"/>
          </ac:spMkLst>
        </pc:spChg>
        <pc:spChg chg="del">
          <ac:chgData name="Hanh Pham" userId="2530fcca41d7eed3" providerId="LiveId" clId="{BFD788A5-D61D-4210-85A5-953E40AA1C04}" dt="2025-10-15T05:28:13.916" v="4385" actId="478"/>
          <ac:spMkLst>
            <pc:docMk/>
            <pc:sldMk cId="4170282205" sldId="261"/>
            <ac:spMk id="74" creationId="{94EA4C78-D157-1713-A57C-DD6079709111}"/>
          </ac:spMkLst>
        </pc:spChg>
        <pc:spChg chg="del">
          <ac:chgData name="Hanh Pham" userId="2530fcca41d7eed3" providerId="LiveId" clId="{BFD788A5-D61D-4210-85A5-953E40AA1C04}" dt="2025-10-15T05:28:13.916" v="4385" actId="478"/>
          <ac:spMkLst>
            <pc:docMk/>
            <pc:sldMk cId="4170282205" sldId="261"/>
            <ac:spMk id="75" creationId="{BFA21E3E-07BA-078D-6126-BB80B0722EC4}"/>
          </ac:spMkLst>
        </pc:spChg>
        <pc:spChg chg="del">
          <ac:chgData name="Hanh Pham" userId="2530fcca41d7eed3" providerId="LiveId" clId="{BFD788A5-D61D-4210-85A5-953E40AA1C04}" dt="2025-10-15T05:28:13.916" v="4385" actId="478"/>
          <ac:spMkLst>
            <pc:docMk/>
            <pc:sldMk cId="4170282205" sldId="261"/>
            <ac:spMk id="78" creationId="{B776567B-CA37-7D58-84FB-09DDF9DEBCAD}"/>
          </ac:spMkLst>
        </pc:spChg>
        <pc:spChg chg="del">
          <ac:chgData name="Hanh Pham" userId="2530fcca41d7eed3" providerId="LiveId" clId="{BFD788A5-D61D-4210-85A5-953E40AA1C04}" dt="2025-10-15T05:28:13.916" v="4385" actId="478"/>
          <ac:spMkLst>
            <pc:docMk/>
            <pc:sldMk cId="4170282205" sldId="261"/>
            <ac:spMk id="79" creationId="{64E4D2C0-6167-8AEC-70D4-3F09AFB057A5}"/>
          </ac:spMkLst>
        </pc:spChg>
        <pc:spChg chg="mod">
          <ac:chgData name="Hanh Pham" userId="2530fcca41d7eed3" providerId="LiveId" clId="{BFD788A5-D61D-4210-85A5-953E40AA1C04}" dt="2025-10-15T05:51:16.721" v="4934" actId="20577"/>
          <ac:spMkLst>
            <pc:docMk/>
            <pc:sldMk cId="4170282205" sldId="261"/>
            <ac:spMk id="80" creationId="{E2E22B28-BE0D-3468-B901-12DD07CD4CBF}"/>
          </ac:spMkLst>
        </pc:spChg>
        <pc:spChg chg="del">
          <ac:chgData name="Hanh Pham" userId="2530fcca41d7eed3" providerId="LiveId" clId="{BFD788A5-D61D-4210-85A5-953E40AA1C04}" dt="2025-10-15T05:29:49.452" v="4460" actId="478"/>
          <ac:spMkLst>
            <pc:docMk/>
            <pc:sldMk cId="4170282205" sldId="261"/>
            <ac:spMk id="81" creationId="{09B107B8-FC53-F5BF-6E6A-3A374CEF07DF}"/>
          </ac:spMkLst>
        </pc:spChg>
        <pc:graphicFrameChg chg="mod modGraphic">
          <ac:chgData name="Hanh Pham" userId="2530fcca41d7eed3" providerId="LiveId" clId="{BFD788A5-D61D-4210-85A5-953E40AA1C04}" dt="2025-10-15T05:57:10.919" v="4947"/>
          <ac:graphicFrameMkLst>
            <pc:docMk/>
            <pc:sldMk cId="4170282205" sldId="261"/>
            <ac:graphicFrameMk id="4" creationId="{39B4C53D-935B-3B55-A7C7-046459ED6522}"/>
          </ac:graphicFrameMkLst>
        </pc:graphicFrameChg>
        <pc:graphicFrameChg chg="add del mod modGraphic">
          <ac:chgData name="Hanh Pham" userId="2530fcca41d7eed3" providerId="LiveId" clId="{BFD788A5-D61D-4210-85A5-953E40AA1C04}" dt="2025-10-15T05:57:50.164" v="4955"/>
          <ac:graphicFrameMkLst>
            <pc:docMk/>
            <pc:sldMk cId="4170282205" sldId="261"/>
            <ac:graphicFrameMk id="17" creationId="{6501B441-7FCD-0939-475C-6CD1256F185F}"/>
          </ac:graphicFrameMkLst>
        </pc:graphicFrameChg>
        <pc:cxnChg chg="add mod">
          <ac:chgData name="Hanh Pham" userId="2530fcca41d7eed3" providerId="LiveId" clId="{BFD788A5-D61D-4210-85A5-953E40AA1C04}" dt="2025-10-15T05:47:22.101" v="4837" actId="208"/>
          <ac:cxnSpMkLst>
            <pc:docMk/>
            <pc:sldMk cId="4170282205" sldId="261"/>
            <ac:cxnSpMk id="20" creationId="{E2056E14-1B91-D296-BAFB-A53B657EF8C7}"/>
          </ac:cxnSpMkLst>
        </pc:cxnChg>
        <pc:cxnChg chg="add mod">
          <ac:chgData name="Hanh Pham" userId="2530fcca41d7eed3" providerId="LiveId" clId="{BFD788A5-D61D-4210-85A5-953E40AA1C04}" dt="2025-10-15T05:48:36.364" v="4843" actId="208"/>
          <ac:cxnSpMkLst>
            <pc:docMk/>
            <pc:sldMk cId="4170282205" sldId="261"/>
            <ac:cxnSpMk id="22" creationId="{F036B1D5-7DD3-9916-D0D1-C60F2BC27EDB}"/>
          </ac:cxnSpMkLst>
        </pc:cxnChg>
        <pc:cxnChg chg="add mod">
          <ac:chgData name="Hanh Pham" userId="2530fcca41d7eed3" providerId="LiveId" clId="{BFD788A5-D61D-4210-85A5-953E40AA1C04}" dt="2025-10-15T05:48:36.364" v="4843" actId="208"/>
          <ac:cxnSpMkLst>
            <pc:docMk/>
            <pc:sldMk cId="4170282205" sldId="261"/>
            <ac:cxnSpMk id="24" creationId="{F372BE6D-9D0F-2D08-7BF7-01FD83279C20}"/>
          </ac:cxnSpMkLst>
        </pc:cxnChg>
        <pc:cxnChg chg="add mod">
          <ac:chgData name="Hanh Pham" userId="2530fcca41d7eed3" providerId="LiveId" clId="{BFD788A5-D61D-4210-85A5-953E40AA1C04}" dt="2025-10-15T05:48:36.364" v="4843" actId="208"/>
          <ac:cxnSpMkLst>
            <pc:docMk/>
            <pc:sldMk cId="4170282205" sldId="261"/>
            <ac:cxnSpMk id="26" creationId="{84D4F244-479B-E4AF-E384-3EBCAD7C11CD}"/>
          </ac:cxnSpMkLst>
        </pc:cxnChg>
        <pc:cxnChg chg="add">
          <ac:chgData name="Hanh Pham" userId="2530fcca41d7eed3" providerId="LiveId" clId="{BFD788A5-D61D-4210-85A5-953E40AA1C04}" dt="2025-10-15T05:49:02.566" v="4844" actId="11529"/>
          <ac:cxnSpMkLst>
            <pc:docMk/>
            <pc:sldMk cId="4170282205" sldId="261"/>
            <ac:cxnSpMk id="30" creationId="{F7EF5589-84AD-6A3F-EB6A-7D389F89A979}"/>
          </ac:cxnSpMkLst>
        </pc:cxnChg>
        <pc:cxnChg chg="add mod">
          <ac:chgData name="Hanh Pham" userId="2530fcca41d7eed3" providerId="LiveId" clId="{BFD788A5-D61D-4210-85A5-953E40AA1C04}" dt="2025-10-15T05:49:17.879" v="4846" actId="14100"/>
          <ac:cxnSpMkLst>
            <pc:docMk/>
            <pc:sldMk cId="4170282205" sldId="261"/>
            <ac:cxnSpMk id="32" creationId="{585C7A5F-034B-8379-A437-6088B3CA494E}"/>
          </ac:cxnSpMkLst>
        </pc:cxnChg>
        <pc:cxnChg chg="add">
          <ac:chgData name="Hanh Pham" userId="2530fcca41d7eed3" providerId="LiveId" clId="{BFD788A5-D61D-4210-85A5-953E40AA1C04}" dt="2025-10-15T05:49:29.056" v="4847" actId="11529"/>
          <ac:cxnSpMkLst>
            <pc:docMk/>
            <pc:sldMk cId="4170282205" sldId="261"/>
            <ac:cxnSpMk id="35" creationId="{F3B78D45-1B66-A1AA-1C7D-9997257D26D0}"/>
          </ac:cxnSpMkLst>
        </pc:cxnChg>
        <pc:cxnChg chg="add">
          <ac:chgData name="Hanh Pham" userId="2530fcca41d7eed3" providerId="LiveId" clId="{BFD788A5-D61D-4210-85A5-953E40AA1C04}" dt="2025-10-15T05:50:46.460" v="4901" actId="11529"/>
          <ac:cxnSpMkLst>
            <pc:docMk/>
            <pc:sldMk cId="4170282205" sldId="261"/>
            <ac:cxnSpMk id="38" creationId="{DDC9F6A1-3278-C991-7CA5-6E381CE4C116}"/>
          </ac:cxnSpMkLst>
        </pc:cxnChg>
        <pc:cxnChg chg="del">
          <ac:chgData name="Hanh Pham" userId="2530fcca41d7eed3" providerId="LiveId" clId="{BFD788A5-D61D-4210-85A5-953E40AA1C04}" dt="2025-10-15T05:32:31.344" v="4666" actId="478"/>
          <ac:cxnSpMkLst>
            <pc:docMk/>
            <pc:sldMk cId="4170282205" sldId="261"/>
            <ac:cxnSpMk id="39" creationId="{6D12C4E9-E042-F706-F8C4-13AF38477386}"/>
          </ac:cxnSpMkLst>
        </pc:cxnChg>
        <pc:cxnChg chg="add">
          <ac:chgData name="Hanh Pham" userId="2530fcca41d7eed3" providerId="LiveId" clId="{BFD788A5-D61D-4210-85A5-953E40AA1C04}" dt="2025-10-15T05:51:28.381" v="4935" actId="11529"/>
          <ac:cxnSpMkLst>
            <pc:docMk/>
            <pc:sldMk cId="4170282205" sldId="261"/>
            <ac:cxnSpMk id="41" creationId="{72933D11-701E-9E42-AEF6-A639BD68FFB2}"/>
          </ac:cxnSpMkLst>
        </pc:cxnChg>
        <pc:cxnChg chg="del">
          <ac:chgData name="Hanh Pham" userId="2530fcca41d7eed3" providerId="LiveId" clId="{BFD788A5-D61D-4210-85A5-953E40AA1C04}" dt="2025-10-15T05:32:29.115" v="4665" actId="478"/>
          <ac:cxnSpMkLst>
            <pc:docMk/>
            <pc:sldMk cId="4170282205" sldId="261"/>
            <ac:cxnSpMk id="48" creationId="{0459A7D2-CE42-3582-EC5D-0140F8059C05}"/>
          </ac:cxnSpMkLst>
        </pc:cxnChg>
        <pc:cxnChg chg="add mod">
          <ac:chgData name="Hanh Pham" userId="2530fcca41d7eed3" providerId="LiveId" clId="{BFD788A5-D61D-4210-85A5-953E40AA1C04}" dt="2025-10-15T06:02:59.180" v="5044" actId="14100"/>
          <ac:cxnSpMkLst>
            <pc:docMk/>
            <pc:sldMk cId="4170282205" sldId="261"/>
            <ac:cxnSpMk id="57" creationId="{86F27FB8-DAF5-4163-8027-445DBC075335}"/>
          </ac:cxnSpMkLst>
        </pc:cxnChg>
        <pc:cxnChg chg="add del mod">
          <ac:chgData name="Hanh Pham" userId="2530fcca41d7eed3" providerId="LiveId" clId="{BFD788A5-D61D-4210-85A5-953E40AA1C04}" dt="2025-10-15T05:33:53.725" v="4675" actId="478"/>
          <ac:cxnSpMkLst>
            <pc:docMk/>
            <pc:sldMk cId="4170282205" sldId="261"/>
            <ac:cxnSpMk id="59" creationId="{605D2670-7FC4-D68F-FFD1-93045C994A3C}"/>
          </ac:cxnSpMkLst>
        </pc:cxnChg>
        <pc:cxnChg chg="del">
          <ac:chgData name="Hanh Pham" userId="2530fcca41d7eed3" providerId="LiveId" clId="{BFD788A5-D61D-4210-85A5-953E40AA1C04}" dt="2025-10-15T05:33:57.635" v="4677" actId="478"/>
          <ac:cxnSpMkLst>
            <pc:docMk/>
            <pc:sldMk cId="4170282205" sldId="261"/>
            <ac:cxnSpMk id="61" creationId="{43A7EB72-A7D8-499C-5D31-6BF7C5B7169B}"/>
          </ac:cxnSpMkLst>
        </pc:cxnChg>
        <pc:cxnChg chg="mod">
          <ac:chgData name="Hanh Pham" userId="2530fcca41d7eed3" providerId="LiveId" clId="{BFD788A5-D61D-4210-85A5-953E40AA1C04}" dt="2025-10-15T05:46:48.853" v="4834" actId="14100"/>
          <ac:cxnSpMkLst>
            <pc:docMk/>
            <pc:sldMk cId="4170282205" sldId="261"/>
            <ac:cxnSpMk id="65" creationId="{91FA4C49-CD59-E462-A754-3B0E2A268EE5}"/>
          </ac:cxnSpMkLst>
        </pc:cxnChg>
        <pc:cxnChg chg="del mod">
          <ac:chgData name="Hanh Pham" userId="2530fcca41d7eed3" providerId="LiveId" clId="{BFD788A5-D61D-4210-85A5-953E40AA1C04}" dt="2025-10-15T05:39:26.380" v="4749" actId="478"/>
          <ac:cxnSpMkLst>
            <pc:docMk/>
            <pc:sldMk cId="4170282205" sldId="261"/>
            <ac:cxnSpMk id="67" creationId="{7F9679DA-5CB4-54C6-5AFA-AEDBE4B8156D}"/>
          </ac:cxnSpMkLst>
        </pc:cxnChg>
        <pc:cxnChg chg="del mod">
          <ac:chgData name="Hanh Pham" userId="2530fcca41d7eed3" providerId="LiveId" clId="{BFD788A5-D61D-4210-85A5-953E40AA1C04}" dt="2025-10-15T05:39:32.363" v="4751" actId="478"/>
          <ac:cxnSpMkLst>
            <pc:docMk/>
            <pc:sldMk cId="4170282205" sldId="261"/>
            <ac:cxnSpMk id="69" creationId="{3FFC7060-65C2-0F5D-DCBB-172B0DB02214}"/>
          </ac:cxnSpMkLst>
        </pc:cxnChg>
        <pc:cxnChg chg="del mod">
          <ac:chgData name="Hanh Pham" userId="2530fcca41d7eed3" providerId="LiveId" clId="{BFD788A5-D61D-4210-85A5-953E40AA1C04}" dt="2025-10-15T05:39:36.215" v="4752" actId="478"/>
          <ac:cxnSpMkLst>
            <pc:docMk/>
            <pc:sldMk cId="4170282205" sldId="261"/>
            <ac:cxnSpMk id="71" creationId="{D32E870E-1C49-0158-8079-17550CA1833B}"/>
          </ac:cxnSpMkLst>
        </pc:cxnChg>
        <pc:cxnChg chg="mod">
          <ac:chgData name="Hanh Pham" userId="2530fcca41d7eed3" providerId="LiveId" clId="{BFD788A5-D61D-4210-85A5-953E40AA1C04}" dt="2025-10-15T05:46:54.203" v="4835" actId="14100"/>
          <ac:cxnSpMkLst>
            <pc:docMk/>
            <pc:sldMk cId="4170282205" sldId="261"/>
            <ac:cxnSpMk id="73" creationId="{B0FF2302-C6B5-F6C7-E8EA-8578EB5115F7}"/>
          </ac:cxnSpMkLst>
        </pc:cxnChg>
        <pc:cxnChg chg="del mod">
          <ac:chgData name="Hanh Pham" userId="2530fcca41d7eed3" providerId="LiveId" clId="{BFD788A5-D61D-4210-85A5-953E40AA1C04}" dt="2025-10-15T05:29:47.501" v="4459" actId="478"/>
          <ac:cxnSpMkLst>
            <pc:docMk/>
            <pc:sldMk cId="4170282205" sldId="261"/>
            <ac:cxnSpMk id="85" creationId="{DC56326D-81FF-35C8-1ADF-41F261B95C11}"/>
          </ac:cxnSpMkLst>
        </pc:cxnChg>
      </pc:sldChg>
      <pc:sldChg chg="addSp delSp modSp add mod modAnim">
        <pc:chgData name="Hanh Pham" userId="2530fcca41d7eed3" providerId="LiveId" clId="{BFD788A5-D61D-4210-85A5-953E40AA1C04}" dt="2025-10-15T06:17:07.711" v="5190"/>
        <pc:sldMkLst>
          <pc:docMk/>
          <pc:sldMk cId="824557169" sldId="262"/>
        </pc:sldMkLst>
        <pc:spChg chg="add mod">
          <ac:chgData name="Hanh Pham" userId="2530fcca41d7eed3" providerId="LiveId" clId="{BFD788A5-D61D-4210-85A5-953E40AA1C04}" dt="2025-10-15T06:15:42.498" v="5188" actId="207"/>
          <ac:spMkLst>
            <pc:docMk/>
            <pc:sldMk cId="824557169" sldId="262"/>
            <ac:spMk id="2" creationId="{91982D0A-A7E7-C0F2-3F06-023A16691EC8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2" creationId="{A7B36472-E833-E0ED-F2A1-0B17D2A31D3C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3" creationId="{80F8485D-91F9-57C2-A743-50BE08FB22F2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4" creationId="{367757C8-3A36-3E5C-1DD6-6839AC1C8298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6" creationId="{89D6EBF1-0E1F-AC4C-584F-9B32D9DA8057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7" creationId="{BB8D70C7-4D0B-616E-D14C-B176E100BE20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49" creationId="{D75EE0AB-032F-9160-592F-2035F8341D99}"/>
          </ac:spMkLst>
        </pc:spChg>
        <pc:spChg chg="del">
          <ac:chgData name="Hanh Pham" userId="2530fcca41d7eed3" providerId="LiveId" clId="{BFD788A5-D61D-4210-85A5-953E40AA1C04}" dt="2025-10-15T06:10:48.106" v="5162" actId="478"/>
          <ac:spMkLst>
            <pc:docMk/>
            <pc:sldMk cId="824557169" sldId="262"/>
            <ac:spMk id="50" creationId="{B8E01B24-F995-736E-68DB-4155AAB89314}"/>
          </ac:spMkLst>
        </pc:spChg>
        <pc:spChg chg="mod">
          <ac:chgData name="Hanh Pham" userId="2530fcca41d7eed3" providerId="LiveId" clId="{BFD788A5-D61D-4210-85A5-953E40AA1C04}" dt="2025-10-15T06:10:06.753" v="5159" actId="20577"/>
          <ac:spMkLst>
            <pc:docMk/>
            <pc:sldMk cId="824557169" sldId="262"/>
            <ac:spMk id="80" creationId="{11E5FADB-D47C-A172-5F79-CF52C2D92315}"/>
          </ac:spMkLst>
        </pc:spChg>
        <pc:graphicFrameChg chg="mod">
          <ac:chgData name="Hanh Pham" userId="2530fcca41d7eed3" providerId="LiveId" clId="{BFD788A5-D61D-4210-85A5-953E40AA1C04}" dt="2025-10-15T06:15:13.394" v="5186" actId="208"/>
          <ac:graphicFrameMkLst>
            <pc:docMk/>
            <pc:sldMk cId="824557169" sldId="262"/>
            <ac:graphicFrameMk id="4" creationId="{0508CAD7-3D89-DD92-C29B-68210AD2650D}"/>
          </ac:graphicFrameMkLst>
        </pc:graphicFrameChg>
      </pc:sldChg>
      <pc:sldChg chg="addSp modSp new mod setBg">
        <pc:chgData name="Hanh Pham" userId="2530fcca41d7eed3" providerId="LiveId" clId="{BFD788A5-D61D-4210-85A5-953E40AA1C04}" dt="2025-10-15T06:25:58.778" v="5989" actId="113"/>
        <pc:sldMkLst>
          <pc:docMk/>
          <pc:sldMk cId="353129181" sldId="263"/>
        </pc:sldMkLst>
        <pc:spChg chg="mod">
          <ac:chgData name="Hanh Pham" userId="2530fcca41d7eed3" providerId="LiveId" clId="{BFD788A5-D61D-4210-85A5-953E40AA1C04}" dt="2025-10-15T06:25:19.642" v="5959" actId="26606"/>
          <ac:spMkLst>
            <pc:docMk/>
            <pc:sldMk cId="353129181" sldId="263"/>
            <ac:spMk id="2" creationId="{A3E78C0A-9972-D924-CDF2-66A27EC5811F}"/>
          </ac:spMkLst>
        </pc:spChg>
        <pc:spChg chg="mod">
          <ac:chgData name="Hanh Pham" userId="2530fcca41d7eed3" providerId="LiveId" clId="{BFD788A5-D61D-4210-85A5-953E40AA1C04}" dt="2025-10-15T06:25:58.778" v="5989" actId="113"/>
          <ac:spMkLst>
            <pc:docMk/>
            <pc:sldMk cId="353129181" sldId="263"/>
            <ac:spMk id="3" creationId="{C5CB0434-087D-2765-6B5C-E980AD02B517}"/>
          </ac:spMkLst>
        </pc:spChg>
        <pc:spChg chg="add">
          <ac:chgData name="Hanh Pham" userId="2530fcca41d7eed3" providerId="LiveId" clId="{BFD788A5-D61D-4210-85A5-953E40AA1C04}" dt="2025-10-15T06:25:19.642" v="5959" actId="26606"/>
          <ac:spMkLst>
            <pc:docMk/>
            <pc:sldMk cId="353129181" sldId="263"/>
            <ac:spMk id="8" creationId="{907EF6B7-1338-4443-8C46-6A318D952DFD}"/>
          </ac:spMkLst>
        </pc:spChg>
        <pc:spChg chg="add">
          <ac:chgData name="Hanh Pham" userId="2530fcca41d7eed3" providerId="LiveId" clId="{BFD788A5-D61D-4210-85A5-953E40AA1C04}" dt="2025-10-15T06:25:19.642" v="5959" actId="26606"/>
          <ac:spMkLst>
            <pc:docMk/>
            <pc:sldMk cId="353129181" sldId="263"/>
            <ac:spMk id="10" creationId="{DAAE4CDD-124C-4DCF-9584-B6033B545DD5}"/>
          </ac:spMkLst>
        </pc:spChg>
        <pc:spChg chg="add">
          <ac:chgData name="Hanh Pham" userId="2530fcca41d7eed3" providerId="LiveId" clId="{BFD788A5-D61D-4210-85A5-953E40AA1C04}" dt="2025-10-15T06:25:19.642" v="5959" actId="26606"/>
          <ac:spMkLst>
            <pc:docMk/>
            <pc:sldMk cId="353129181" sldId="263"/>
            <ac:spMk id="12" creationId="{081E4A58-353D-44AE-B2FC-2A74E2E400F7}"/>
          </ac:spMkLst>
        </pc:spChg>
      </pc:sldChg>
      <pc:sldChg chg="addSp delSp modSp new mod modAnim">
        <pc:chgData name="Hanh Pham" userId="2530fcca41d7eed3" providerId="LiveId" clId="{BFD788A5-D61D-4210-85A5-953E40AA1C04}" dt="2025-10-15T06:41:24.214" v="6065" actId="1076"/>
        <pc:sldMkLst>
          <pc:docMk/>
          <pc:sldMk cId="3115671925" sldId="264"/>
        </pc:sldMkLst>
        <pc:spChg chg="del">
          <ac:chgData name="Hanh Pham" userId="2530fcca41d7eed3" providerId="LiveId" clId="{BFD788A5-D61D-4210-85A5-953E40AA1C04}" dt="2025-10-15T06:29:08.567" v="5991"/>
          <ac:spMkLst>
            <pc:docMk/>
            <pc:sldMk cId="3115671925" sldId="264"/>
            <ac:spMk id="3" creationId="{68F19966-ED81-FA40-75A9-0546FBD95107}"/>
          </ac:spMkLst>
        </pc:spChg>
        <pc:picChg chg="add mod">
          <ac:chgData name="Hanh Pham" userId="2530fcca41d7eed3" providerId="LiveId" clId="{BFD788A5-D61D-4210-85A5-953E40AA1C04}" dt="2025-10-15T06:29:35.610" v="5999" actId="1076"/>
          <ac:picMkLst>
            <pc:docMk/>
            <pc:sldMk cId="3115671925" sldId="264"/>
            <ac:picMk id="5" creationId="{9FCD8E82-0846-CED1-7218-EBED0B3934B0}"/>
          </ac:picMkLst>
        </pc:picChg>
        <pc:picChg chg="add mod">
          <ac:chgData name="Hanh Pham" userId="2530fcca41d7eed3" providerId="LiveId" clId="{BFD788A5-D61D-4210-85A5-953E40AA1C04}" dt="2025-10-15T06:32:32.182" v="6035" actId="14100"/>
          <ac:picMkLst>
            <pc:docMk/>
            <pc:sldMk cId="3115671925" sldId="264"/>
            <ac:picMk id="7" creationId="{57467C60-F7B0-1E62-4FA4-637C2DDC7EDE}"/>
          </ac:picMkLst>
        </pc:picChg>
        <pc:picChg chg="add del mod">
          <ac:chgData name="Hanh Pham" userId="2530fcca41d7eed3" providerId="LiveId" clId="{BFD788A5-D61D-4210-85A5-953E40AA1C04}" dt="2025-10-15T06:30:27.910" v="6013" actId="478"/>
          <ac:picMkLst>
            <pc:docMk/>
            <pc:sldMk cId="3115671925" sldId="264"/>
            <ac:picMk id="9" creationId="{69D12F26-C24D-3248-06FD-621EA4E34A67}"/>
          </ac:picMkLst>
        </pc:picChg>
        <pc:picChg chg="add del mod">
          <ac:chgData name="Hanh Pham" userId="2530fcca41d7eed3" providerId="LiveId" clId="{BFD788A5-D61D-4210-85A5-953E40AA1C04}" dt="2025-10-15T06:30:15.918" v="6012" actId="478"/>
          <ac:picMkLst>
            <pc:docMk/>
            <pc:sldMk cId="3115671925" sldId="264"/>
            <ac:picMk id="11" creationId="{A4730980-64EE-F7AA-312E-36C2C177FA10}"/>
          </ac:picMkLst>
        </pc:picChg>
        <pc:picChg chg="add mod">
          <ac:chgData name="Hanh Pham" userId="2530fcca41d7eed3" providerId="LiveId" clId="{BFD788A5-D61D-4210-85A5-953E40AA1C04}" dt="2025-10-15T06:32:26.894" v="6034" actId="1076"/>
          <ac:picMkLst>
            <pc:docMk/>
            <pc:sldMk cId="3115671925" sldId="264"/>
            <ac:picMk id="13" creationId="{9C7B967B-B917-B553-8987-41238B10399C}"/>
          </ac:picMkLst>
        </pc:picChg>
        <pc:picChg chg="add mod">
          <ac:chgData name="Hanh Pham" userId="2530fcca41d7eed3" providerId="LiveId" clId="{BFD788A5-D61D-4210-85A5-953E40AA1C04}" dt="2025-10-15T06:31:20.171" v="6024" actId="1076"/>
          <ac:picMkLst>
            <pc:docMk/>
            <pc:sldMk cId="3115671925" sldId="264"/>
            <ac:picMk id="15" creationId="{8CD02AF1-83CD-0AD8-B4C4-72C5B49869D0}"/>
          </ac:picMkLst>
        </pc:picChg>
        <pc:picChg chg="add mod">
          <ac:chgData name="Hanh Pham" userId="2530fcca41d7eed3" providerId="LiveId" clId="{BFD788A5-D61D-4210-85A5-953E40AA1C04}" dt="2025-10-15T06:41:24.214" v="6065" actId="1076"/>
          <ac:picMkLst>
            <pc:docMk/>
            <pc:sldMk cId="3115671925" sldId="264"/>
            <ac:picMk id="17" creationId="{012175CF-3E75-8B6B-414A-F41D584360CD}"/>
          </ac:picMkLst>
        </pc:picChg>
      </pc:sldChg>
      <pc:sldChg chg="addSp delSp modSp new mod">
        <pc:chgData name="Hanh Pham" userId="2530fcca41d7eed3" providerId="LiveId" clId="{BFD788A5-D61D-4210-85A5-953E40AA1C04}" dt="2025-10-15T06:39:15.434" v="6048" actId="14100"/>
        <pc:sldMkLst>
          <pc:docMk/>
          <pc:sldMk cId="1549283768" sldId="265"/>
        </pc:sldMkLst>
        <pc:spChg chg="del">
          <ac:chgData name="Hanh Pham" userId="2530fcca41d7eed3" providerId="LiveId" clId="{BFD788A5-D61D-4210-85A5-953E40AA1C04}" dt="2025-10-15T06:39:09.690" v="6044" actId="931"/>
          <ac:spMkLst>
            <pc:docMk/>
            <pc:sldMk cId="1549283768" sldId="265"/>
            <ac:spMk id="3" creationId="{FCF665BB-424C-EE82-DAC2-9F3BAECEA276}"/>
          </ac:spMkLst>
        </pc:spChg>
        <pc:picChg chg="add mod">
          <ac:chgData name="Hanh Pham" userId="2530fcca41d7eed3" providerId="LiveId" clId="{BFD788A5-D61D-4210-85A5-953E40AA1C04}" dt="2025-10-15T06:39:15.434" v="6048" actId="14100"/>
          <ac:picMkLst>
            <pc:docMk/>
            <pc:sldMk cId="1549283768" sldId="265"/>
            <ac:picMk id="5" creationId="{8B5D5292-E8FF-D1D0-E469-BDCE9E38D82E}"/>
          </ac:picMkLst>
        </pc:picChg>
      </pc:sldChg>
      <pc:sldChg chg="addSp delSp modSp new mod">
        <pc:chgData name="Hanh Pham" userId="2530fcca41d7eed3" providerId="LiveId" clId="{BFD788A5-D61D-4210-85A5-953E40AA1C04}" dt="2025-10-15T06:47:22.583" v="6098" actId="1076"/>
        <pc:sldMkLst>
          <pc:docMk/>
          <pc:sldMk cId="1155858882" sldId="266"/>
        </pc:sldMkLst>
        <pc:spChg chg="del">
          <ac:chgData name="Hanh Pham" userId="2530fcca41d7eed3" providerId="LiveId" clId="{BFD788A5-D61D-4210-85A5-953E40AA1C04}" dt="2025-10-15T06:40:17.882" v="6050" actId="931"/>
          <ac:spMkLst>
            <pc:docMk/>
            <pc:sldMk cId="1155858882" sldId="266"/>
            <ac:spMk id="3" creationId="{213AA8BC-4982-6618-99EE-9DF31749F7CE}"/>
          </ac:spMkLst>
        </pc:spChg>
        <pc:spChg chg="add del mod">
          <ac:chgData name="Hanh Pham" userId="2530fcca41d7eed3" providerId="LiveId" clId="{BFD788A5-D61D-4210-85A5-953E40AA1C04}" dt="2025-10-15T06:47:01.812" v="6091" actId="931"/>
          <ac:spMkLst>
            <pc:docMk/>
            <pc:sldMk cId="1155858882" sldId="266"/>
            <ac:spMk id="7" creationId="{1EAA05DA-D0EC-383C-9521-5FDF3803C766}"/>
          </ac:spMkLst>
        </pc:spChg>
        <pc:picChg chg="add del mod">
          <ac:chgData name="Hanh Pham" userId="2530fcca41d7eed3" providerId="LiveId" clId="{BFD788A5-D61D-4210-85A5-953E40AA1C04}" dt="2025-10-15T06:41:09.837" v="6062" actId="21"/>
          <ac:picMkLst>
            <pc:docMk/>
            <pc:sldMk cId="1155858882" sldId="266"/>
            <ac:picMk id="5" creationId="{5DF200A0-A2B1-8A17-8BF2-2B7EDEE68A08}"/>
          </ac:picMkLst>
        </pc:picChg>
        <pc:picChg chg="add mod">
          <ac:chgData name="Hanh Pham" userId="2530fcca41d7eed3" providerId="LiveId" clId="{BFD788A5-D61D-4210-85A5-953E40AA1C04}" dt="2025-10-15T06:47:22.583" v="6098" actId="1076"/>
          <ac:picMkLst>
            <pc:docMk/>
            <pc:sldMk cId="1155858882" sldId="266"/>
            <ac:picMk id="9" creationId="{69C56CB2-AF9E-1AA8-FFCB-4A2D12BB02A4}"/>
          </ac:picMkLst>
        </pc:picChg>
      </pc:sldChg>
      <pc:sldChg chg="addSp modSp new mod modAnim">
        <pc:chgData name="Hanh Pham" userId="2530fcca41d7eed3" providerId="LiveId" clId="{BFD788A5-D61D-4210-85A5-953E40AA1C04}" dt="2025-10-15T06:41:52.728" v="6068"/>
        <pc:sldMkLst>
          <pc:docMk/>
          <pc:sldMk cId="2658988420" sldId="267"/>
        </pc:sldMkLst>
        <pc:picChg chg="add mod">
          <ac:chgData name="Hanh Pham" userId="2530fcca41d7eed3" providerId="LiveId" clId="{BFD788A5-D61D-4210-85A5-953E40AA1C04}" dt="2025-10-15T06:41:47.722" v="6066" actId="14100"/>
          <ac:picMkLst>
            <pc:docMk/>
            <pc:sldMk cId="2658988420" sldId="267"/>
            <ac:picMk id="5" creationId="{80487267-5E99-F3E3-00BA-92AFC3B9B0D3}"/>
          </ac:picMkLst>
        </pc:picChg>
        <pc:picChg chg="add mod">
          <ac:chgData name="Hanh Pham" userId="2530fcca41d7eed3" providerId="LiveId" clId="{BFD788A5-D61D-4210-85A5-953E40AA1C04}" dt="2025-10-15T06:41:51.454" v="6067" actId="1076"/>
          <ac:picMkLst>
            <pc:docMk/>
            <pc:sldMk cId="2658988420" sldId="267"/>
            <ac:picMk id="6" creationId="{5DF200A0-A2B1-8A17-8BF2-2B7EDEE68A08}"/>
          </ac:picMkLst>
        </pc:picChg>
      </pc:sldChg>
      <pc:sldChg chg="addSp delSp modSp add mod setBg">
        <pc:chgData name="Hanh Pham" userId="2530fcca41d7eed3" providerId="LiveId" clId="{BFD788A5-D61D-4210-85A5-953E40AA1C04}" dt="2025-10-15T06:44:12.599" v="6071" actId="26606"/>
        <pc:sldMkLst>
          <pc:docMk/>
          <pc:sldMk cId="0" sldId="268"/>
        </pc:sldMkLst>
        <pc:spChg chg="mod">
          <ac:chgData name="Hanh Pham" userId="2530fcca41d7eed3" providerId="LiveId" clId="{BFD788A5-D61D-4210-85A5-953E40AA1C04}" dt="2025-10-15T06:44:12.599" v="6071" actId="26606"/>
          <ac:spMkLst>
            <pc:docMk/>
            <pc:sldMk cId="0" sldId="268"/>
            <ac:spMk id="2" creationId="{00000000-0000-0000-0000-000000000000}"/>
          </ac:spMkLst>
        </pc:spChg>
        <pc:spChg chg="del">
          <ac:chgData name="Hanh Pham" userId="2530fcca41d7eed3" providerId="LiveId" clId="{BFD788A5-D61D-4210-85A5-953E40AA1C04}" dt="2025-10-15T06:44:12.599" v="6071" actId="26606"/>
          <ac:spMkLst>
            <pc:docMk/>
            <pc:sldMk cId="0" sldId="268"/>
            <ac:spMk id="3" creationId="{00000000-0000-0000-0000-000000000000}"/>
          </ac:spMkLst>
        </pc:spChg>
        <pc:spChg chg="add">
          <ac:chgData name="Hanh Pham" userId="2530fcca41d7eed3" providerId="LiveId" clId="{BFD788A5-D61D-4210-85A5-953E40AA1C04}" dt="2025-10-15T06:44:12.599" v="6071" actId="26606"/>
          <ac:spMkLst>
            <pc:docMk/>
            <pc:sldMk cId="0" sldId="268"/>
            <ac:spMk id="9" creationId="{AE2B703B-46F9-481A-A605-82E2A828C4FA}"/>
          </ac:spMkLst>
        </pc:spChg>
        <pc:spChg chg="add">
          <ac:chgData name="Hanh Pham" userId="2530fcca41d7eed3" providerId="LiveId" clId="{BFD788A5-D61D-4210-85A5-953E40AA1C04}" dt="2025-10-15T06:44:12.599" v="6071" actId="26606"/>
          <ac:spMkLst>
            <pc:docMk/>
            <pc:sldMk cId="0" sldId="268"/>
            <ac:spMk id="11" creationId="{F13BE4D7-0C3D-4906-B230-A1C5B4665CCF}"/>
          </ac:spMkLst>
        </pc:spChg>
        <pc:graphicFrameChg chg="add">
          <ac:chgData name="Hanh Pham" userId="2530fcca41d7eed3" providerId="LiveId" clId="{BFD788A5-D61D-4210-85A5-953E40AA1C04}" dt="2025-10-15T06:44:12.599" v="6071" actId="26606"/>
          <ac:graphicFrameMkLst>
            <pc:docMk/>
            <pc:sldMk cId="0" sldId="268"/>
            <ac:graphicFrameMk id="5" creationId="{EC4B5330-66B9-760A-48C9-BF62894585F1}"/>
          </ac:graphicFrameMkLst>
        </pc:graphicFrameChg>
      </pc:sldChg>
      <pc:sldChg chg="addSp delSp modSp add mod setBg">
        <pc:chgData name="Hanh Pham" userId="2530fcca41d7eed3" providerId="LiveId" clId="{BFD788A5-D61D-4210-85A5-953E40AA1C04}" dt="2025-10-15T06:44:30.874" v="6072" actId="26606"/>
        <pc:sldMkLst>
          <pc:docMk/>
          <pc:sldMk cId="0" sldId="271"/>
        </pc:sldMkLst>
        <pc:spChg chg="mo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2" creationId="{00000000-0000-0000-0000-000000000000}"/>
          </ac:spMkLst>
        </pc:spChg>
        <pc:spChg chg="del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3" creationId="{00000000-0000-0000-0000-000000000000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9" creationId="{BACC6370-2D7E-4714-9D71-7542949D7D5D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11" creationId="{256B2C21-A230-48C0-8DF1-C46611373C44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13" creationId="{3847E18C-932D-4C95-AABA-FEC7C9499AD7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15" creationId="{3150CB11-0C61-439E-910F-5787759E72A0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17" creationId="{43F8A58B-5155-44CE-A5FF-7647B47D0A7A}"/>
          </ac:spMkLst>
        </pc:spChg>
        <pc:spChg chg="add">
          <ac:chgData name="Hanh Pham" userId="2530fcca41d7eed3" providerId="LiveId" clId="{BFD788A5-D61D-4210-85A5-953E40AA1C04}" dt="2025-10-15T06:44:30.874" v="6072" actId="26606"/>
          <ac:spMkLst>
            <pc:docMk/>
            <pc:sldMk cId="0" sldId="271"/>
            <ac:spMk id="19" creationId="{443F2ACA-E6D6-4028-82DD-F03C262D5DE6}"/>
          </ac:spMkLst>
        </pc:spChg>
        <pc:graphicFrameChg chg="add">
          <ac:chgData name="Hanh Pham" userId="2530fcca41d7eed3" providerId="LiveId" clId="{BFD788A5-D61D-4210-85A5-953E40AA1C04}" dt="2025-10-15T06:44:30.874" v="6072" actId="26606"/>
          <ac:graphicFrameMkLst>
            <pc:docMk/>
            <pc:sldMk cId="0" sldId="271"/>
            <ac:graphicFrameMk id="5" creationId="{BBDCC018-FE2F-618B-5C9A-D03542E4B297}"/>
          </ac:graphicFrameMkLst>
        </pc:graphicFrameChg>
      </pc:sldChg>
      <pc:sldChg chg="addSp modSp add mod setBg">
        <pc:chgData name="Hanh Pham" userId="2530fcca41d7eed3" providerId="LiveId" clId="{BFD788A5-D61D-4210-85A5-953E40AA1C04}" dt="2025-10-15T06:44:48.362" v="6073" actId="26606"/>
        <pc:sldMkLst>
          <pc:docMk/>
          <pc:sldMk cId="0" sldId="274"/>
        </pc:sldMkLst>
        <pc:spChg chg="mod">
          <ac:chgData name="Hanh Pham" userId="2530fcca41d7eed3" providerId="LiveId" clId="{BFD788A5-D61D-4210-85A5-953E40AA1C04}" dt="2025-10-15T06:44:48.362" v="6073" actId="26606"/>
          <ac:spMkLst>
            <pc:docMk/>
            <pc:sldMk cId="0" sldId="274"/>
            <ac:spMk id="2" creationId="{00000000-0000-0000-0000-000000000000}"/>
          </ac:spMkLst>
        </pc:spChg>
        <pc:spChg chg="mod">
          <ac:chgData name="Hanh Pham" userId="2530fcca41d7eed3" providerId="LiveId" clId="{BFD788A5-D61D-4210-85A5-953E40AA1C04}" dt="2025-10-15T06:44:48.362" v="6073" actId="26606"/>
          <ac:spMkLst>
            <pc:docMk/>
            <pc:sldMk cId="0" sldId="274"/>
            <ac:spMk id="3" creationId="{00000000-0000-0000-0000-000000000000}"/>
          </ac:spMkLst>
        </pc:spChg>
        <pc:spChg chg="add">
          <ac:chgData name="Hanh Pham" userId="2530fcca41d7eed3" providerId="LiveId" clId="{BFD788A5-D61D-4210-85A5-953E40AA1C04}" dt="2025-10-15T06:44:48.362" v="6073" actId="26606"/>
          <ac:spMkLst>
            <pc:docMk/>
            <pc:sldMk cId="0" sldId="274"/>
            <ac:spMk id="8" creationId="{907EF6B7-1338-4443-8C46-6A318D952DFD}"/>
          </ac:spMkLst>
        </pc:spChg>
        <pc:spChg chg="add">
          <ac:chgData name="Hanh Pham" userId="2530fcca41d7eed3" providerId="LiveId" clId="{BFD788A5-D61D-4210-85A5-953E40AA1C04}" dt="2025-10-15T06:44:48.362" v="6073" actId="26606"/>
          <ac:spMkLst>
            <pc:docMk/>
            <pc:sldMk cId="0" sldId="274"/>
            <ac:spMk id="10" creationId="{DAAE4CDD-124C-4DCF-9584-B6033B545DD5}"/>
          </ac:spMkLst>
        </pc:spChg>
        <pc:spChg chg="add">
          <ac:chgData name="Hanh Pham" userId="2530fcca41d7eed3" providerId="LiveId" clId="{BFD788A5-D61D-4210-85A5-953E40AA1C04}" dt="2025-10-15T06:44:48.362" v="6073" actId="26606"/>
          <ac:spMkLst>
            <pc:docMk/>
            <pc:sldMk cId="0" sldId="274"/>
            <ac:spMk id="12" creationId="{081E4A58-353D-44AE-B2FC-2A74E2E400F7}"/>
          </ac:spMkLst>
        </pc:spChg>
      </pc:sldChg>
      <pc:sldChg chg="addSp delSp modSp add mod setBg">
        <pc:chgData name="Hanh Pham" userId="2530fcca41d7eed3" providerId="LiveId" clId="{BFD788A5-D61D-4210-85A5-953E40AA1C04}" dt="2025-10-15T06:45:19.981" v="6090" actId="26606"/>
        <pc:sldMkLst>
          <pc:docMk/>
          <pc:sldMk cId="0" sldId="275"/>
        </pc:sldMkLst>
        <pc:spChg chg="mo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3" creationId="{00000000-0000-0000-0000-000000000000}"/>
          </ac:spMkLst>
        </pc:spChg>
        <pc:spChg chg="add del">
          <ac:chgData name="Hanh Pham" userId="2530fcca41d7eed3" providerId="LiveId" clId="{BFD788A5-D61D-4210-85A5-953E40AA1C04}" dt="2025-10-15T06:45:19.967" v="6089" actId="26606"/>
          <ac:spMkLst>
            <pc:docMk/>
            <pc:sldMk cId="0" sldId="275"/>
            <ac:spMk id="8" creationId="{907EF6B7-1338-4443-8C46-6A318D952DFD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9" creationId="{BACC6370-2D7E-4714-9D71-7542949D7D5D}"/>
          </ac:spMkLst>
        </pc:spChg>
        <pc:spChg chg="add del">
          <ac:chgData name="Hanh Pham" userId="2530fcca41d7eed3" providerId="LiveId" clId="{BFD788A5-D61D-4210-85A5-953E40AA1C04}" dt="2025-10-15T06:45:19.967" v="6089" actId="26606"/>
          <ac:spMkLst>
            <pc:docMk/>
            <pc:sldMk cId="0" sldId="275"/>
            <ac:spMk id="10" creationId="{DAAE4CDD-124C-4DCF-9584-B6033B545DD5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11" creationId="{256B2C21-A230-48C0-8DF1-C46611373C44}"/>
          </ac:spMkLst>
        </pc:spChg>
        <pc:spChg chg="add del">
          <ac:chgData name="Hanh Pham" userId="2530fcca41d7eed3" providerId="LiveId" clId="{BFD788A5-D61D-4210-85A5-953E40AA1C04}" dt="2025-10-15T06:45:19.967" v="6089" actId="26606"/>
          <ac:spMkLst>
            <pc:docMk/>
            <pc:sldMk cId="0" sldId="275"/>
            <ac:spMk id="12" creationId="{081E4A58-353D-44AE-B2FC-2A74E2E400F7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13" creationId="{3847E18C-932D-4C95-AABA-FEC7C9499AD7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15" creationId="{3150CB11-0C61-439E-910F-5787759E72A0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17" creationId="{43F8A58B-5155-44CE-A5FF-7647B47D0A7A}"/>
          </ac:spMkLst>
        </pc:spChg>
        <pc:spChg chg="add">
          <ac:chgData name="Hanh Pham" userId="2530fcca41d7eed3" providerId="LiveId" clId="{BFD788A5-D61D-4210-85A5-953E40AA1C04}" dt="2025-10-15T06:45:19.981" v="6090" actId="26606"/>
          <ac:spMkLst>
            <pc:docMk/>
            <pc:sldMk cId="0" sldId="275"/>
            <ac:spMk id="19" creationId="{443F2ACA-E6D6-4028-82DD-F03C262D5DE6}"/>
          </ac:spMkLst>
        </pc:spChg>
        <pc:graphicFrameChg chg="add">
          <ac:chgData name="Hanh Pham" userId="2530fcca41d7eed3" providerId="LiveId" clId="{BFD788A5-D61D-4210-85A5-953E40AA1C04}" dt="2025-10-15T06:45:19.981" v="6090" actId="26606"/>
          <ac:graphicFrameMkLst>
            <pc:docMk/>
            <pc:sldMk cId="0" sldId="275"/>
            <ac:graphicFrameMk id="5" creationId="{3E48BA3F-0499-6256-CE81-0A8DE52458D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88514-9760-45DF-99F1-70D03610E7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350BAB-6342-4F46-BE35-A619FC0EF7D9}">
      <dgm:prSet/>
      <dgm:spPr/>
      <dgm:t>
        <a:bodyPr/>
        <a:lstStyle/>
        <a:p>
          <a:r>
            <a:rPr lang="en-US"/>
            <a:t>Mất cơ hội học hỏi về chuyên môn do không tiếp tục theo dõi được thai kỳ</a:t>
          </a:r>
        </a:p>
      </dgm:t>
    </dgm:pt>
    <dgm:pt modelId="{881D19BC-50AC-4747-9DC9-D1D043994738}" type="parTrans" cxnId="{7A66A8A6-67FA-47BB-9981-6490CBAF8215}">
      <dgm:prSet/>
      <dgm:spPr/>
      <dgm:t>
        <a:bodyPr/>
        <a:lstStyle/>
        <a:p>
          <a:endParaRPr lang="en-US"/>
        </a:p>
      </dgm:t>
    </dgm:pt>
    <dgm:pt modelId="{8510F867-00BB-43E2-BB01-BB5A5FF28B5A}" type="sibTrans" cxnId="{7A66A8A6-67FA-47BB-9981-6490CBAF8215}">
      <dgm:prSet/>
      <dgm:spPr/>
      <dgm:t>
        <a:bodyPr/>
        <a:lstStyle/>
        <a:p>
          <a:endParaRPr lang="en-US"/>
        </a:p>
      </dgm:t>
    </dgm:pt>
    <dgm:pt modelId="{BE0A821B-D59B-4716-9326-75E8C57124C7}">
      <dgm:prSet/>
      <dgm:spPr/>
      <dgm:t>
        <a:bodyPr/>
        <a:lstStyle/>
        <a:p>
          <a:r>
            <a:rPr lang="en-US"/>
            <a:t>Mất cơ hội xây dựng thương hiệu và uy tín của BV và BS</a:t>
          </a:r>
        </a:p>
      </dgm:t>
    </dgm:pt>
    <dgm:pt modelId="{75BFB63B-6643-4DF1-873C-8EFD3D1BEDC3}" type="parTrans" cxnId="{8BEC3B14-FEAF-4450-8D5E-DC6D16455779}">
      <dgm:prSet/>
      <dgm:spPr/>
      <dgm:t>
        <a:bodyPr/>
        <a:lstStyle/>
        <a:p>
          <a:endParaRPr lang="en-US"/>
        </a:p>
      </dgm:t>
    </dgm:pt>
    <dgm:pt modelId="{06F241DD-4CE9-4EA1-9DE3-2089A647D1CE}" type="sibTrans" cxnId="{8BEC3B14-FEAF-4450-8D5E-DC6D16455779}">
      <dgm:prSet/>
      <dgm:spPr/>
      <dgm:t>
        <a:bodyPr/>
        <a:lstStyle/>
        <a:p>
          <a:endParaRPr lang="en-US"/>
        </a:p>
      </dgm:t>
    </dgm:pt>
    <dgm:pt modelId="{B4A963C9-4B28-4857-926C-8CD9C7BEA407}">
      <dgm:prSet/>
      <dgm:spPr/>
      <dgm:t>
        <a:bodyPr/>
        <a:lstStyle/>
        <a:p>
          <a:r>
            <a:rPr lang="en-US"/>
            <a:t>“Mất” người bệnh tiềm năng</a:t>
          </a:r>
        </a:p>
      </dgm:t>
    </dgm:pt>
    <dgm:pt modelId="{DB47ABE5-CFF9-4E63-83FA-BC476DCEC733}" type="parTrans" cxnId="{527128E9-B61D-4FED-86E5-5923059ED0C8}">
      <dgm:prSet/>
      <dgm:spPr/>
      <dgm:t>
        <a:bodyPr/>
        <a:lstStyle/>
        <a:p>
          <a:endParaRPr lang="en-US"/>
        </a:p>
      </dgm:t>
    </dgm:pt>
    <dgm:pt modelId="{DA101FA9-A231-4660-B185-FD7BD5CF9855}" type="sibTrans" cxnId="{527128E9-B61D-4FED-86E5-5923059ED0C8}">
      <dgm:prSet/>
      <dgm:spPr/>
      <dgm:t>
        <a:bodyPr/>
        <a:lstStyle/>
        <a:p>
          <a:endParaRPr lang="en-US"/>
        </a:p>
      </dgm:t>
    </dgm:pt>
    <dgm:pt modelId="{EFF784B6-D4EF-4F6A-84EC-CA816422B20B}" type="pres">
      <dgm:prSet presAssocID="{8CA88514-9760-45DF-99F1-70D03610E7AC}" presName="linear" presStyleCnt="0">
        <dgm:presLayoutVars>
          <dgm:animLvl val="lvl"/>
          <dgm:resizeHandles val="exact"/>
        </dgm:presLayoutVars>
      </dgm:prSet>
      <dgm:spPr/>
    </dgm:pt>
    <dgm:pt modelId="{4CB6F8FB-EB5C-47FE-A093-519091C22F36}" type="pres">
      <dgm:prSet presAssocID="{74350BAB-6342-4F46-BE35-A619FC0EF7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109544-9FBB-466C-AA79-7855D0A5F410}" type="pres">
      <dgm:prSet presAssocID="{8510F867-00BB-43E2-BB01-BB5A5FF28B5A}" presName="spacer" presStyleCnt="0"/>
      <dgm:spPr/>
    </dgm:pt>
    <dgm:pt modelId="{BB4B28E8-93DA-4A6D-A826-9FD63EAD73DC}" type="pres">
      <dgm:prSet presAssocID="{BE0A821B-D59B-4716-9326-75E8C57124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272768-A9EC-4658-9294-B48DAEF73A68}" type="pres">
      <dgm:prSet presAssocID="{06F241DD-4CE9-4EA1-9DE3-2089A647D1CE}" presName="spacer" presStyleCnt="0"/>
      <dgm:spPr/>
    </dgm:pt>
    <dgm:pt modelId="{35F20D95-7E66-4B62-AEA1-12F1C258365D}" type="pres">
      <dgm:prSet presAssocID="{B4A963C9-4B28-4857-926C-8CD9C7BEA4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EC3B14-FEAF-4450-8D5E-DC6D16455779}" srcId="{8CA88514-9760-45DF-99F1-70D03610E7AC}" destId="{BE0A821B-D59B-4716-9326-75E8C57124C7}" srcOrd="1" destOrd="0" parTransId="{75BFB63B-6643-4DF1-873C-8EFD3D1BEDC3}" sibTransId="{06F241DD-4CE9-4EA1-9DE3-2089A647D1CE}"/>
    <dgm:cxn modelId="{CEA4C833-8C36-49F6-B871-36CFFEA4E6AC}" type="presOf" srcId="{8CA88514-9760-45DF-99F1-70D03610E7AC}" destId="{EFF784B6-D4EF-4F6A-84EC-CA816422B20B}" srcOrd="0" destOrd="0" presId="urn:microsoft.com/office/officeart/2005/8/layout/vList2"/>
    <dgm:cxn modelId="{78E20D40-8376-4D71-B9CB-7C8CDFB66912}" type="presOf" srcId="{74350BAB-6342-4F46-BE35-A619FC0EF7D9}" destId="{4CB6F8FB-EB5C-47FE-A093-519091C22F36}" srcOrd="0" destOrd="0" presId="urn:microsoft.com/office/officeart/2005/8/layout/vList2"/>
    <dgm:cxn modelId="{7A66A8A6-67FA-47BB-9981-6490CBAF8215}" srcId="{8CA88514-9760-45DF-99F1-70D03610E7AC}" destId="{74350BAB-6342-4F46-BE35-A619FC0EF7D9}" srcOrd="0" destOrd="0" parTransId="{881D19BC-50AC-4747-9DC9-D1D043994738}" sibTransId="{8510F867-00BB-43E2-BB01-BB5A5FF28B5A}"/>
    <dgm:cxn modelId="{65814DC6-19E9-4DD7-ADAC-2CA4EF9FEDDE}" type="presOf" srcId="{B4A963C9-4B28-4857-926C-8CD9C7BEA407}" destId="{35F20D95-7E66-4B62-AEA1-12F1C258365D}" srcOrd="0" destOrd="0" presId="urn:microsoft.com/office/officeart/2005/8/layout/vList2"/>
    <dgm:cxn modelId="{5EE0DEDC-EE13-43CB-B646-C8C4BEE3BD4E}" type="presOf" srcId="{BE0A821B-D59B-4716-9326-75E8C57124C7}" destId="{BB4B28E8-93DA-4A6D-A826-9FD63EAD73DC}" srcOrd="0" destOrd="0" presId="urn:microsoft.com/office/officeart/2005/8/layout/vList2"/>
    <dgm:cxn modelId="{527128E9-B61D-4FED-86E5-5923059ED0C8}" srcId="{8CA88514-9760-45DF-99F1-70D03610E7AC}" destId="{B4A963C9-4B28-4857-926C-8CD9C7BEA407}" srcOrd="2" destOrd="0" parTransId="{DB47ABE5-CFF9-4E63-83FA-BC476DCEC733}" sibTransId="{DA101FA9-A231-4660-B185-FD7BD5CF9855}"/>
    <dgm:cxn modelId="{0F0B0791-0B2C-4FF9-A88E-A51D627B8629}" type="presParOf" srcId="{EFF784B6-D4EF-4F6A-84EC-CA816422B20B}" destId="{4CB6F8FB-EB5C-47FE-A093-519091C22F36}" srcOrd="0" destOrd="0" presId="urn:microsoft.com/office/officeart/2005/8/layout/vList2"/>
    <dgm:cxn modelId="{851C31BF-A470-416F-A1EF-C42A45F8484B}" type="presParOf" srcId="{EFF784B6-D4EF-4F6A-84EC-CA816422B20B}" destId="{90109544-9FBB-466C-AA79-7855D0A5F410}" srcOrd="1" destOrd="0" presId="urn:microsoft.com/office/officeart/2005/8/layout/vList2"/>
    <dgm:cxn modelId="{C010E60D-B520-4B5B-AAEA-3EDFE3F72D44}" type="presParOf" srcId="{EFF784B6-D4EF-4F6A-84EC-CA816422B20B}" destId="{BB4B28E8-93DA-4A6D-A826-9FD63EAD73DC}" srcOrd="2" destOrd="0" presId="urn:microsoft.com/office/officeart/2005/8/layout/vList2"/>
    <dgm:cxn modelId="{ACE55E09-6644-4E2E-AECE-BD34595F36AB}" type="presParOf" srcId="{EFF784B6-D4EF-4F6A-84EC-CA816422B20B}" destId="{5B272768-A9EC-4658-9294-B48DAEF73A68}" srcOrd="3" destOrd="0" presId="urn:microsoft.com/office/officeart/2005/8/layout/vList2"/>
    <dgm:cxn modelId="{BECDE76D-EE17-4CD6-8069-4345E4C45FDE}" type="presParOf" srcId="{EFF784B6-D4EF-4F6A-84EC-CA816422B20B}" destId="{35F20D95-7E66-4B62-AEA1-12F1C25836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E63CC6-E593-4D45-8923-934659ACF17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BFA25E-2A58-47B5-8454-FD7F84477A45}">
      <dgm:prSet/>
      <dgm:spPr/>
      <dgm:t>
        <a:bodyPr/>
        <a:lstStyle/>
        <a:p>
          <a:r>
            <a:rPr lang="en-US"/>
            <a:t>1 bs phụ siêu âm</a:t>
          </a:r>
        </a:p>
      </dgm:t>
    </dgm:pt>
    <dgm:pt modelId="{82B7EB63-710B-4CD9-AA8A-5510DED4C81A}" type="parTrans" cxnId="{B58CBABE-832C-489C-9181-77054A5DEAF3}">
      <dgm:prSet/>
      <dgm:spPr/>
      <dgm:t>
        <a:bodyPr/>
        <a:lstStyle/>
        <a:p>
          <a:endParaRPr lang="en-US"/>
        </a:p>
      </dgm:t>
    </dgm:pt>
    <dgm:pt modelId="{7A27B805-6A3C-4354-A06D-DDA1FF918DD1}" type="sibTrans" cxnId="{B58CBABE-832C-489C-9181-77054A5DEAF3}">
      <dgm:prSet/>
      <dgm:spPr/>
      <dgm:t>
        <a:bodyPr/>
        <a:lstStyle/>
        <a:p>
          <a:endParaRPr lang="en-US"/>
        </a:p>
      </dgm:t>
    </dgm:pt>
    <dgm:pt modelId="{5A1313B8-57D1-4368-BB2E-11B93AD33116}">
      <dgm:prSet/>
      <dgm:spPr/>
      <dgm:t>
        <a:bodyPr/>
        <a:lstStyle/>
        <a:p>
          <a:r>
            <a:rPr lang="en-US"/>
            <a:t>1 bs thực hiện thủ thuật</a:t>
          </a:r>
        </a:p>
      </dgm:t>
    </dgm:pt>
    <dgm:pt modelId="{D1A25E4C-691C-4ABD-9CC6-D31E39B3CA0F}" type="parTrans" cxnId="{22227766-4D14-407C-8F26-B90F4D808983}">
      <dgm:prSet/>
      <dgm:spPr/>
      <dgm:t>
        <a:bodyPr/>
        <a:lstStyle/>
        <a:p>
          <a:endParaRPr lang="en-US"/>
        </a:p>
      </dgm:t>
    </dgm:pt>
    <dgm:pt modelId="{047A684B-226B-4BC7-9D6A-671C30AF8D04}" type="sibTrans" cxnId="{22227766-4D14-407C-8F26-B90F4D808983}">
      <dgm:prSet/>
      <dgm:spPr/>
      <dgm:t>
        <a:bodyPr/>
        <a:lstStyle/>
        <a:p>
          <a:endParaRPr lang="en-US"/>
        </a:p>
      </dgm:t>
    </dgm:pt>
    <dgm:pt modelId="{31F9C75A-8D38-42A6-9657-7A87F9E996B5}">
      <dgm:prSet/>
      <dgm:spPr/>
      <dgm:t>
        <a:bodyPr/>
        <a:lstStyle/>
        <a:p>
          <a:r>
            <a:rPr lang="en-US"/>
            <a:t>1 điều dưỡng hướng dẫn bệnh nhân, cầm lọ thu ối, phụ trách giấy tờ</a:t>
          </a:r>
        </a:p>
      </dgm:t>
    </dgm:pt>
    <dgm:pt modelId="{FB30413C-0D14-4212-8343-B3D2FBA42458}" type="parTrans" cxnId="{2CA52320-8474-4B08-BE42-CF7EE3ECE7BA}">
      <dgm:prSet/>
      <dgm:spPr/>
      <dgm:t>
        <a:bodyPr/>
        <a:lstStyle/>
        <a:p>
          <a:endParaRPr lang="en-US"/>
        </a:p>
      </dgm:t>
    </dgm:pt>
    <dgm:pt modelId="{7741EB75-4A01-4069-B174-1110DF465713}" type="sibTrans" cxnId="{2CA52320-8474-4B08-BE42-CF7EE3ECE7BA}">
      <dgm:prSet/>
      <dgm:spPr/>
      <dgm:t>
        <a:bodyPr/>
        <a:lstStyle/>
        <a:p>
          <a:endParaRPr lang="en-US"/>
        </a:p>
      </dgm:t>
    </dgm:pt>
    <dgm:pt modelId="{8A87AF4F-D493-42A3-9793-CF1FFEED3FC3}">
      <dgm:prSet/>
      <dgm:spPr/>
      <dgm:t>
        <a:bodyPr/>
        <a:lstStyle/>
        <a:p>
          <a:r>
            <a:rPr lang="en-US"/>
            <a:t>1 điều dưỡng tít dụng cụ</a:t>
          </a:r>
        </a:p>
      </dgm:t>
    </dgm:pt>
    <dgm:pt modelId="{20E58D5A-242F-4149-AE0D-E0E61D47CAB6}" type="parTrans" cxnId="{93891508-B9F3-4AEE-9E84-CE9DE3319579}">
      <dgm:prSet/>
      <dgm:spPr/>
      <dgm:t>
        <a:bodyPr/>
        <a:lstStyle/>
        <a:p>
          <a:endParaRPr lang="en-US"/>
        </a:p>
      </dgm:t>
    </dgm:pt>
    <dgm:pt modelId="{42153813-05A3-4B2D-8E0E-C6DCA5AA7EAB}" type="sibTrans" cxnId="{93891508-B9F3-4AEE-9E84-CE9DE3319579}">
      <dgm:prSet/>
      <dgm:spPr/>
      <dgm:t>
        <a:bodyPr/>
        <a:lstStyle/>
        <a:p>
          <a:endParaRPr lang="en-US"/>
        </a:p>
      </dgm:t>
    </dgm:pt>
    <dgm:pt modelId="{ABC8C9D8-DA81-4666-8D4D-0BB1A1B3C8AA}" type="pres">
      <dgm:prSet presAssocID="{A2E63CC6-E593-4D45-8923-934659ACF17A}" presName="linear" presStyleCnt="0">
        <dgm:presLayoutVars>
          <dgm:animLvl val="lvl"/>
          <dgm:resizeHandles val="exact"/>
        </dgm:presLayoutVars>
      </dgm:prSet>
      <dgm:spPr/>
    </dgm:pt>
    <dgm:pt modelId="{896AA5A6-EA7E-45F8-A9B1-4E199368AA46}" type="pres">
      <dgm:prSet presAssocID="{C5BFA25E-2A58-47B5-8454-FD7F84477A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CBE197-77AE-4C6F-B5FE-0221F047B844}" type="pres">
      <dgm:prSet presAssocID="{7A27B805-6A3C-4354-A06D-DDA1FF918DD1}" presName="spacer" presStyleCnt="0"/>
      <dgm:spPr/>
    </dgm:pt>
    <dgm:pt modelId="{8A01666C-F389-4E4A-8EE5-00B44D15B22E}" type="pres">
      <dgm:prSet presAssocID="{5A1313B8-57D1-4368-BB2E-11B93AD331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76E597-D95E-46CF-A6BA-ADB46266DE14}" type="pres">
      <dgm:prSet presAssocID="{047A684B-226B-4BC7-9D6A-671C30AF8D04}" presName="spacer" presStyleCnt="0"/>
      <dgm:spPr/>
    </dgm:pt>
    <dgm:pt modelId="{1691CDB3-0A9D-48F1-A313-9CCA0532E817}" type="pres">
      <dgm:prSet presAssocID="{31F9C75A-8D38-42A6-9657-7A87F9E996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5C4085-4DEF-477A-870D-E857315EC37A}" type="pres">
      <dgm:prSet presAssocID="{7741EB75-4A01-4069-B174-1110DF465713}" presName="spacer" presStyleCnt="0"/>
      <dgm:spPr/>
    </dgm:pt>
    <dgm:pt modelId="{08C6A0DD-8DD8-4CEE-9672-B4AADCA03F32}" type="pres">
      <dgm:prSet presAssocID="{8A87AF4F-D493-42A3-9793-CF1FFEED3F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891508-B9F3-4AEE-9E84-CE9DE3319579}" srcId="{A2E63CC6-E593-4D45-8923-934659ACF17A}" destId="{8A87AF4F-D493-42A3-9793-CF1FFEED3FC3}" srcOrd="3" destOrd="0" parTransId="{20E58D5A-242F-4149-AE0D-E0E61D47CAB6}" sibTransId="{42153813-05A3-4B2D-8E0E-C6DCA5AA7EAB}"/>
    <dgm:cxn modelId="{2CA52320-8474-4B08-BE42-CF7EE3ECE7BA}" srcId="{A2E63CC6-E593-4D45-8923-934659ACF17A}" destId="{31F9C75A-8D38-42A6-9657-7A87F9E996B5}" srcOrd="2" destOrd="0" parTransId="{FB30413C-0D14-4212-8343-B3D2FBA42458}" sibTransId="{7741EB75-4A01-4069-B174-1110DF465713}"/>
    <dgm:cxn modelId="{7C146461-4017-49B1-8EB3-8E57C62EA7EC}" type="presOf" srcId="{C5BFA25E-2A58-47B5-8454-FD7F84477A45}" destId="{896AA5A6-EA7E-45F8-A9B1-4E199368AA46}" srcOrd="0" destOrd="0" presId="urn:microsoft.com/office/officeart/2005/8/layout/vList2"/>
    <dgm:cxn modelId="{22227766-4D14-407C-8F26-B90F4D808983}" srcId="{A2E63CC6-E593-4D45-8923-934659ACF17A}" destId="{5A1313B8-57D1-4368-BB2E-11B93AD33116}" srcOrd="1" destOrd="0" parTransId="{D1A25E4C-691C-4ABD-9CC6-D31E39B3CA0F}" sibTransId="{047A684B-226B-4BC7-9D6A-671C30AF8D04}"/>
    <dgm:cxn modelId="{9E00FD69-8A62-45D2-B969-DB91BA7DA224}" type="presOf" srcId="{8A87AF4F-D493-42A3-9793-CF1FFEED3FC3}" destId="{08C6A0DD-8DD8-4CEE-9672-B4AADCA03F32}" srcOrd="0" destOrd="0" presId="urn:microsoft.com/office/officeart/2005/8/layout/vList2"/>
    <dgm:cxn modelId="{B58CBABE-832C-489C-9181-77054A5DEAF3}" srcId="{A2E63CC6-E593-4D45-8923-934659ACF17A}" destId="{C5BFA25E-2A58-47B5-8454-FD7F84477A45}" srcOrd="0" destOrd="0" parTransId="{82B7EB63-710B-4CD9-AA8A-5510DED4C81A}" sibTransId="{7A27B805-6A3C-4354-A06D-DDA1FF918DD1}"/>
    <dgm:cxn modelId="{B72DD1E1-B65B-4CFE-AF72-CF14736873E9}" type="presOf" srcId="{5A1313B8-57D1-4368-BB2E-11B93AD33116}" destId="{8A01666C-F389-4E4A-8EE5-00B44D15B22E}" srcOrd="0" destOrd="0" presId="urn:microsoft.com/office/officeart/2005/8/layout/vList2"/>
    <dgm:cxn modelId="{08041BE9-0A24-4FAF-B1A2-22C032D272DD}" type="presOf" srcId="{A2E63CC6-E593-4D45-8923-934659ACF17A}" destId="{ABC8C9D8-DA81-4666-8D4D-0BB1A1B3C8AA}" srcOrd="0" destOrd="0" presId="urn:microsoft.com/office/officeart/2005/8/layout/vList2"/>
    <dgm:cxn modelId="{FD82DCEC-D7F4-4CE3-88A7-561CDE79EE99}" type="presOf" srcId="{31F9C75A-8D38-42A6-9657-7A87F9E996B5}" destId="{1691CDB3-0A9D-48F1-A313-9CCA0532E817}" srcOrd="0" destOrd="0" presId="urn:microsoft.com/office/officeart/2005/8/layout/vList2"/>
    <dgm:cxn modelId="{A936B509-5F4D-49D0-AEEF-BA0EC5D15DF6}" type="presParOf" srcId="{ABC8C9D8-DA81-4666-8D4D-0BB1A1B3C8AA}" destId="{896AA5A6-EA7E-45F8-A9B1-4E199368AA46}" srcOrd="0" destOrd="0" presId="urn:microsoft.com/office/officeart/2005/8/layout/vList2"/>
    <dgm:cxn modelId="{A0FA21B4-FB94-4BAE-986C-4744F4B5BC46}" type="presParOf" srcId="{ABC8C9D8-DA81-4666-8D4D-0BB1A1B3C8AA}" destId="{52CBE197-77AE-4C6F-B5FE-0221F047B844}" srcOrd="1" destOrd="0" presId="urn:microsoft.com/office/officeart/2005/8/layout/vList2"/>
    <dgm:cxn modelId="{24419177-44DA-415F-89F1-7B90F0371812}" type="presParOf" srcId="{ABC8C9D8-DA81-4666-8D4D-0BB1A1B3C8AA}" destId="{8A01666C-F389-4E4A-8EE5-00B44D15B22E}" srcOrd="2" destOrd="0" presId="urn:microsoft.com/office/officeart/2005/8/layout/vList2"/>
    <dgm:cxn modelId="{B56CA5FE-5848-4C3F-89CC-E39D98B28644}" type="presParOf" srcId="{ABC8C9D8-DA81-4666-8D4D-0BB1A1B3C8AA}" destId="{4076E597-D95E-46CF-A6BA-ADB46266DE14}" srcOrd="3" destOrd="0" presId="urn:microsoft.com/office/officeart/2005/8/layout/vList2"/>
    <dgm:cxn modelId="{1986A374-4328-419E-8592-2955C1969DBE}" type="presParOf" srcId="{ABC8C9D8-DA81-4666-8D4D-0BB1A1B3C8AA}" destId="{1691CDB3-0A9D-48F1-A313-9CCA0532E817}" srcOrd="4" destOrd="0" presId="urn:microsoft.com/office/officeart/2005/8/layout/vList2"/>
    <dgm:cxn modelId="{3387A60C-7158-4CAA-BBB2-53E26B41703F}" type="presParOf" srcId="{ABC8C9D8-DA81-4666-8D4D-0BB1A1B3C8AA}" destId="{795C4085-4DEF-477A-870D-E857315EC37A}" srcOrd="5" destOrd="0" presId="urn:microsoft.com/office/officeart/2005/8/layout/vList2"/>
    <dgm:cxn modelId="{0CC0D6A5-59A3-4CE9-8451-2C95693C7F0A}" type="presParOf" srcId="{ABC8C9D8-DA81-4666-8D4D-0BB1A1B3C8AA}" destId="{08C6A0DD-8DD8-4CEE-9672-B4AADCA03F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FF98-B93F-455D-8CDC-85E87F6F7F1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8D405-FD3D-4200-A7C8-50074BE9BDF0}">
      <dgm:prSet phldrT="[Text]" phldr="0" custT="1"/>
      <dgm:spPr/>
      <dgm:t>
        <a:bodyPr/>
        <a:lstStyle/>
        <a:p>
          <a:r>
            <a:rPr lang="en-US" sz="2200" dirty="0"/>
            <a:t>1. </a:t>
          </a:r>
          <a:r>
            <a:rPr lang="en-US" sz="2200" dirty="0" err="1"/>
            <a:t>Bất</a:t>
          </a:r>
          <a:r>
            <a:rPr lang="en-US" sz="2200" dirty="0"/>
            <a:t> </a:t>
          </a:r>
          <a:r>
            <a:rPr lang="en-US" sz="2200" dirty="0" err="1"/>
            <a:t>thường</a:t>
          </a:r>
          <a:r>
            <a:rPr lang="en-US" sz="2200" dirty="0"/>
            <a:t> </a:t>
          </a:r>
          <a:r>
            <a:rPr lang="en-US" sz="2200" dirty="0" err="1"/>
            <a:t>hình</a:t>
          </a:r>
          <a:r>
            <a:rPr lang="en-US" sz="2200" dirty="0"/>
            <a:t> </a:t>
          </a:r>
          <a:r>
            <a:rPr lang="en-US" sz="2200" dirty="0" err="1"/>
            <a:t>thái</a:t>
          </a:r>
          <a:endParaRPr lang="en-US" sz="2200" dirty="0"/>
        </a:p>
      </dgm:t>
    </dgm:pt>
    <dgm:pt modelId="{EF3DC0D7-DA90-4CD1-A040-8FEE298F0ED8}" type="parTrans" cxnId="{6E1E734D-C5D9-4A5F-8D87-8854C80BBA9D}">
      <dgm:prSet/>
      <dgm:spPr/>
      <dgm:t>
        <a:bodyPr/>
        <a:lstStyle/>
        <a:p>
          <a:endParaRPr lang="en-US"/>
        </a:p>
      </dgm:t>
    </dgm:pt>
    <dgm:pt modelId="{613F3B85-DDF2-4D9E-B786-EF0A7695AA60}" type="sibTrans" cxnId="{6E1E734D-C5D9-4A5F-8D87-8854C80BBA9D}">
      <dgm:prSet/>
      <dgm:spPr/>
      <dgm:t>
        <a:bodyPr/>
        <a:lstStyle/>
        <a:p>
          <a:endParaRPr lang="en-US"/>
        </a:p>
      </dgm:t>
    </dgm:pt>
    <dgm:pt modelId="{0728BFED-2E8D-4BAC-8C3D-9AAE26F49CA9}">
      <dgm:prSet phldrT="[Text]" phldr="0"/>
      <dgm:spPr/>
      <dgm:t>
        <a:bodyPr/>
        <a:lstStyle/>
        <a:p>
          <a:r>
            <a:rPr lang="en-US" dirty="0" err="1"/>
            <a:t>Phân</a:t>
          </a:r>
          <a:r>
            <a:rPr lang="en-US" dirty="0"/>
            <a:t> chia, </a:t>
          </a:r>
          <a:r>
            <a:rPr lang="en-US" dirty="0" err="1"/>
            <a:t>biệt</a:t>
          </a:r>
          <a:r>
            <a:rPr lang="en-US" dirty="0"/>
            <a:t> </a:t>
          </a:r>
          <a:r>
            <a:rPr lang="en-US" dirty="0" err="1"/>
            <a:t>hóa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hoàn</a:t>
          </a:r>
          <a:r>
            <a:rPr lang="en-US" dirty="0"/>
            <a:t> </a:t>
          </a:r>
          <a:r>
            <a:rPr lang="en-US" dirty="0" err="1"/>
            <a:t>thiện</a:t>
          </a:r>
          <a:r>
            <a:rPr lang="en-US" dirty="0"/>
            <a:t>/ </a:t>
          </a:r>
          <a:r>
            <a:rPr lang="en-US" dirty="0" err="1"/>
            <a:t>hc</a:t>
          </a:r>
          <a:r>
            <a:rPr lang="en-US" dirty="0"/>
            <a:t> </a:t>
          </a:r>
          <a:r>
            <a:rPr lang="en-US" dirty="0" err="1"/>
            <a:t>dải</a:t>
          </a:r>
          <a:r>
            <a:rPr lang="en-US" dirty="0"/>
            <a:t> </a:t>
          </a:r>
          <a:r>
            <a:rPr lang="en-US" dirty="0" err="1"/>
            <a:t>sợi</a:t>
          </a:r>
          <a:r>
            <a:rPr lang="en-US" dirty="0"/>
            <a:t> </a:t>
          </a:r>
          <a:r>
            <a:rPr lang="en-US" dirty="0" err="1"/>
            <a:t>ối</a:t>
          </a:r>
          <a:endParaRPr lang="en-US" dirty="0"/>
        </a:p>
      </dgm:t>
    </dgm:pt>
    <dgm:pt modelId="{EE32F111-004D-45B9-98B4-32A68E77BA54}" type="parTrans" cxnId="{A92D7A6C-9DF5-4344-8C13-1C69C6E373E2}">
      <dgm:prSet/>
      <dgm:spPr/>
      <dgm:t>
        <a:bodyPr/>
        <a:lstStyle/>
        <a:p>
          <a:endParaRPr lang="en-US"/>
        </a:p>
      </dgm:t>
    </dgm:pt>
    <dgm:pt modelId="{36D3572C-8396-42E9-9361-C77C0ED51DB3}" type="sibTrans" cxnId="{A92D7A6C-9DF5-4344-8C13-1C69C6E373E2}">
      <dgm:prSet/>
      <dgm:spPr/>
      <dgm:t>
        <a:bodyPr/>
        <a:lstStyle/>
        <a:p>
          <a:endParaRPr lang="en-US"/>
        </a:p>
      </dgm:t>
    </dgm:pt>
    <dgm:pt modelId="{CBE69AFA-2A25-4ABF-B81E-879FD5706B67}">
      <dgm:prSet phldrT="[Text]" phldr="0"/>
      <dgm:spPr/>
      <dgm:t>
        <a:bodyPr/>
        <a:lstStyle/>
        <a:p>
          <a:r>
            <a:rPr lang="en-US" dirty="0" err="1"/>
            <a:t>Nhiễm</a:t>
          </a:r>
          <a:r>
            <a:rPr lang="en-US" dirty="0"/>
            <a:t> </a:t>
          </a:r>
          <a:r>
            <a:rPr lang="en-US" dirty="0" err="1"/>
            <a:t>trùng</a:t>
          </a:r>
          <a:r>
            <a:rPr lang="en-US" dirty="0"/>
            <a:t> (CMV, </a:t>
          </a:r>
          <a:r>
            <a:rPr lang="en-US" dirty="0" err="1"/>
            <a:t>Toxo</a:t>
          </a:r>
          <a:r>
            <a:rPr lang="en-US" dirty="0"/>
            <a:t>, Parro virus …)</a:t>
          </a:r>
        </a:p>
      </dgm:t>
    </dgm:pt>
    <dgm:pt modelId="{09EB0970-46AB-49CD-B8F9-24B43540B9CA}" type="parTrans" cxnId="{F90306DC-C414-401D-AFD3-C9CE4F7F03E9}">
      <dgm:prSet/>
      <dgm:spPr/>
      <dgm:t>
        <a:bodyPr/>
        <a:lstStyle/>
        <a:p>
          <a:endParaRPr lang="en-US"/>
        </a:p>
      </dgm:t>
    </dgm:pt>
    <dgm:pt modelId="{405A2E24-9BEE-4740-BBBC-4777942959C8}" type="sibTrans" cxnId="{F90306DC-C414-401D-AFD3-C9CE4F7F03E9}">
      <dgm:prSet/>
      <dgm:spPr/>
      <dgm:t>
        <a:bodyPr/>
        <a:lstStyle/>
        <a:p>
          <a:endParaRPr lang="en-US"/>
        </a:p>
      </dgm:t>
    </dgm:pt>
    <dgm:pt modelId="{C97DEF17-011C-4708-A880-FD7ADF95C2C1}">
      <dgm:prSet phldrT="[Text]" phldr="0"/>
      <dgm:spPr/>
      <dgm:t>
        <a:bodyPr/>
        <a:lstStyle/>
        <a:p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di </a:t>
          </a:r>
          <a:r>
            <a:rPr lang="en-US" dirty="0" err="1"/>
            <a:t>truyền</a:t>
          </a:r>
          <a:r>
            <a:rPr lang="en-US" dirty="0"/>
            <a:t> (NST, gen).</a:t>
          </a:r>
        </a:p>
      </dgm:t>
    </dgm:pt>
    <dgm:pt modelId="{474F745C-4ABE-433E-B4EE-0E3759854078}" type="parTrans" cxnId="{F6A1E3B8-4CF8-47BE-BCC4-AB6F1564CD6F}">
      <dgm:prSet/>
      <dgm:spPr/>
      <dgm:t>
        <a:bodyPr/>
        <a:lstStyle/>
        <a:p>
          <a:endParaRPr lang="en-US"/>
        </a:p>
      </dgm:t>
    </dgm:pt>
    <dgm:pt modelId="{1D0028F6-6163-46BF-9748-E74FF129A0BC}" type="sibTrans" cxnId="{F6A1E3B8-4CF8-47BE-BCC4-AB6F1564CD6F}">
      <dgm:prSet/>
      <dgm:spPr/>
      <dgm:t>
        <a:bodyPr/>
        <a:lstStyle/>
        <a:p>
          <a:endParaRPr lang="en-US"/>
        </a:p>
      </dgm:t>
    </dgm:pt>
    <dgm:pt modelId="{4309BD93-E1C5-4E22-948F-B3CB51C9AEBF}">
      <dgm:prSet/>
      <dgm:spPr/>
      <dgm:t>
        <a:bodyPr/>
        <a:lstStyle/>
        <a:p>
          <a:r>
            <a:rPr lang="en-US" dirty="0" err="1"/>
            <a:t>Đ,giá</a:t>
          </a:r>
          <a:r>
            <a:rPr lang="en-US" dirty="0"/>
            <a:t> </a:t>
          </a:r>
          <a:r>
            <a:rPr lang="en-US" dirty="0" err="1"/>
            <a:t>ảnh</a:t>
          </a:r>
          <a:r>
            <a:rPr lang="en-US" dirty="0"/>
            <a:t> </a:t>
          </a:r>
          <a:r>
            <a:rPr lang="en-US" dirty="0" err="1"/>
            <a:t>hưởng</a:t>
          </a:r>
          <a:r>
            <a:rPr lang="en-US" dirty="0"/>
            <a:t> </a:t>
          </a:r>
          <a:r>
            <a:rPr lang="en-US" dirty="0" err="1"/>
            <a:t>k.n</a:t>
          </a:r>
          <a:r>
            <a:rPr lang="en-US" dirty="0"/>
            <a:t> </a:t>
          </a:r>
          <a:r>
            <a:rPr lang="en-US" dirty="0" err="1"/>
            <a:t>sống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CLCS</a:t>
          </a:r>
          <a:r>
            <a:rPr lang="en-US" dirty="0"/>
            <a:t> </a:t>
          </a:r>
          <a:r>
            <a:rPr lang="en-US" dirty="0" err="1"/>
            <a:t>nghiêm</a:t>
          </a:r>
          <a:r>
            <a:rPr lang="en-US" dirty="0"/>
            <a:t> </a:t>
          </a:r>
          <a:r>
            <a:rPr lang="en-US" dirty="0" err="1"/>
            <a:t>trọng</a:t>
          </a:r>
          <a:r>
            <a:rPr lang="en-US" dirty="0"/>
            <a:t> </a:t>
          </a:r>
        </a:p>
      </dgm:t>
    </dgm:pt>
    <dgm:pt modelId="{23AAF485-9FD0-49D1-97FD-603231F5EC8E}" type="parTrans" cxnId="{63BA39BA-2C10-4606-AD19-B9EA1597D692}">
      <dgm:prSet/>
      <dgm:spPr/>
      <dgm:t>
        <a:bodyPr/>
        <a:lstStyle/>
        <a:p>
          <a:endParaRPr lang="en-US"/>
        </a:p>
      </dgm:t>
    </dgm:pt>
    <dgm:pt modelId="{A8E28A98-F8D4-4C67-840A-6441CF2692C7}" type="sibTrans" cxnId="{63BA39BA-2C10-4606-AD19-B9EA1597D692}">
      <dgm:prSet/>
      <dgm:spPr/>
      <dgm:t>
        <a:bodyPr/>
        <a:lstStyle/>
        <a:p>
          <a:endParaRPr lang="en-US"/>
        </a:p>
      </dgm:t>
    </dgm:pt>
    <dgm:pt modelId="{F38CE8AB-8DA3-48F9-9ED8-66C4DF7E38DF}" type="asst">
      <dgm:prSet/>
      <dgm:spPr/>
      <dgm:t>
        <a:bodyPr/>
        <a:lstStyle/>
        <a:p>
          <a:r>
            <a:rPr lang="en-US" dirty="0" err="1"/>
            <a:t>Nặng</a:t>
          </a:r>
          <a:endParaRPr lang="en-US" dirty="0"/>
        </a:p>
      </dgm:t>
    </dgm:pt>
    <dgm:pt modelId="{0A4E6FF8-B84F-4F38-9F4F-EEDA98222F09}" type="parTrans" cxnId="{C3280FA0-3637-4957-8926-95CEC4000312}">
      <dgm:prSet/>
      <dgm:spPr/>
      <dgm:t>
        <a:bodyPr/>
        <a:lstStyle/>
        <a:p>
          <a:endParaRPr lang="en-US"/>
        </a:p>
      </dgm:t>
    </dgm:pt>
    <dgm:pt modelId="{7BA224DC-95C3-45EC-852F-AEBCD8140DB3}" type="sibTrans" cxnId="{C3280FA0-3637-4957-8926-95CEC4000312}">
      <dgm:prSet/>
      <dgm:spPr/>
      <dgm:t>
        <a:bodyPr/>
        <a:lstStyle/>
        <a:p>
          <a:endParaRPr lang="en-US"/>
        </a:p>
      </dgm:t>
    </dgm:pt>
    <dgm:pt modelId="{DCCAFC16-96FD-423C-BEF3-D013FE1ABA6C}" type="asst">
      <dgm:prSet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quá</a:t>
          </a:r>
          <a:r>
            <a:rPr lang="en-US" dirty="0"/>
            <a:t> </a:t>
          </a:r>
          <a:r>
            <a:rPr lang="en-US" dirty="0" err="1"/>
            <a:t>nặng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gđ</a:t>
          </a:r>
          <a:r>
            <a:rPr lang="en-US" dirty="0"/>
            <a:t> </a:t>
          </a:r>
          <a:r>
            <a:rPr lang="en-US" dirty="0" err="1"/>
            <a:t>chấp</a:t>
          </a:r>
          <a:r>
            <a:rPr lang="en-US" dirty="0"/>
            <a:t> </a:t>
          </a:r>
          <a:r>
            <a:rPr lang="en-US" dirty="0" err="1"/>
            <a:t>nhận</a:t>
          </a:r>
          <a:endParaRPr lang="en-US" dirty="0"/>
        </a:p>
      </dgm:t>
    </dgm:pt>
    <dgm:pt modelId="{D6A9EC6E-4CC4-47A2-96CE-00486E6A29F3}" type="parTrans" cxnId="{6D6CB375-6CCA-4643-8CFE-1158E7CB607D}">
      <dgm:prSet/>
      <dgm:spPr/>
      <dgm:t>
        <a:bodyPr/>
        <a:lstStyle/>
        <a:p>
          <a:endParaRPr lang="en-US"/>
        </a:p>
      </dgm:t>
    </dgm:pt>
    <dgm:pt modelId="{7D6019CD-505D-4FE5-B7BF-05399005F974}" type="sibTrans" cxnId="{6D6CB375-6CCA-4643-8CFE-1158E7CB607D}">
      <dgm:prSet/>
      <dgm:spPr/>
      <dgm:t>
        <a:bodyPr/>
        <a:lstStyle/>
        <a:p>
          <a:endParaRPr lang="en-US"/>
        </a:p>
      </dgm:t>
    </dgm:pt>
    <dgm:pt modelId="{14216965-0D2E-470C-B03C-C4E671F75482}">
      <dgm:prSet/>
      <dgm:spPr/>
      <dgm:t>
        <a:bodyPr/>
        <a:lstStyle/>
        <a:p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en-US" dirty="0" err="1"/>
            <a:t>độ</a:t>
          </a:r>
          <a:r>
            <a:rPr lang="en-US" dirty="0"/>
            <a:t> </a:t>
          </a:r>
          <a:r>
            <a:rPr lang="en-US" dirty="0" err="1"/>
            <a:t>biểu</a:t>
          </a:r>
          <a:r>
            <a:rPr lang="en-US" dirty="0"/>
            <a:t> </a:t>
          </a:r>
          <a:r>
            <a:rPr lang="en-US" dirty="0" err="1"/>
            <a:t>hiện</a:t>
          </a:r>
          <a:r>
            <a:rPr lang="en-US" dirty="0"/>
            <a:t> </a:t>
          </a:r>
          <a:r>
            <a:rPr lang="en-US" dirty="0" err="1"/>
            <a:t>kiểu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: </a:t>
          </a:r>
          <a:r>
            <a:rPr lang="en-US" dirty="0" err="1"/>
            <a:t>k.n</a:t>
          </a:r>
          <a:r>
            <a:rPr lang="en-US" dirty="0"/>
            <a:t> </a:t>
          </a:r>
          <a:r>
            <a:rPr lang="en-US" dirty="0" err="1"/>
            <a:t>sống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CLCS</a:t>
          </a:r>
          <a:endParaRPr lang="en-US" dirty="0"/>
        </a:p>
      </dgm:t>
    </dgm:pt>
    <dgm:pt modelId="{579E35BE-B712-420C-BC03-E2F134DEEB02}" type="parTrans" cxnId="{06D1B53E-1228-4E74-88C2-1A57D0EA933E}">
      <dgm:prSet/>
      <dgm:spPr/>
      <dgm:t>
        <a:bodyPr/>
        <a:lstStyle/>
        <a:p>
          <a:endParaRPr lang="en-US"/>
        </a:p>
      </dgm:t>
    </dgm:pt>
    <dgm:pt modelId="{E903612C-E76C-48BD-B021-3D76128A3AC5}" type="sibTrans" cxnId="{06D1B53E-1228-4E74-88C2-1A57D0EA933E}">
      <dgm:prSet/>
      <dgm:spPr/>
      <dgm:t>
        <a:bodyPr/>
        <a:lstStyle/>
        <a:p>
          <a:endParaRPr lang="en-US"/>
        </a:p>
      </dgm:t>
    </dgm:pt>
    <dgm:pt modelId="{C9D5A847-A957-41B3-92D0-BB774EEF0936}">
      <dgm:prSet/>
      <dgm:spPr/>
      <dgm:t>
        <a:bodyPr/>
        <a:lstStyle/>
        <a:p>
          <a:r>
            <a:rPr lang="en-US" dirty="0" err="1"/>
            <a:t>Nặng</a:t>
          </a:r>
          <a:endParaRPr lang="en-US" dirty="0"/>
        </a:p>
      </dgm:t>
    </dgm:pt>
    <dgm:pt modelId="{15BCF454-59DB-4F4D-8B6C-97BE3F5E010E}" type="parTrans" cxnId="{BE128528-A64B-4C9D-953D-7B67FDD02606}">
      <dgm:prSet/>
      <dgm:spPr/>
      <dgm:t>
        <a:bodyPr/>
        <a:lstStyle/>
        <a:p>
          <a:endParaRPr lang="en-US"/>
        </a:p>
      </dgm:t>
    </dgm:pt>
    <dgm:pt modelId="{8D748E8F-C023-4B63-987B-3C0548C2CBC6}" type="sibTrans" cxnId="{BE128528-A64B-4C9D-953D-7B67FDD02606}">
      <dgm:prSet/>
      <dgm:spPr/>
      <dgm:t>
        <a:bodyPr/>
        <a:lstStyle/>
        <a:p>
          <a:endParaRPr lang="en-US"/>
        </a:p>
      </dgm:t>
    </dgm:pt>
    <dgm:pt modelId="{4A3F18B9-F00E-43C3-A0E6-6BCF5AACC8E0}">
      <dgm:prSet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quá</a:t>
          </a:r>
          <a:r>
            <a:rPr lang="en-US" dirty="0"/>
            <a:t> </a:t>
          </a:r>
          <a:r>
            <a:rPr lang="en-US" dirty="0" err="1"/>
            <a:t>nặng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gđ</a:t>
          </a:r>
          <a:r>
            <a:rPr lang="en-US" dirty="0"/>
            <a:t> </a:t>
          </a:r>
          <a:r>
            <a:rPr lang="en-US" dirty="0" err="1"/>
            <a:t>chấp</a:t>
          </a:r>
          <a:r>
            <a:rPr lang="en-US" dirty="0"/>
            <a:t> </a:t>
          </a:r>
          <a:r>
            <a:rPr lang="en-US" dirty="0" err="1"/>
            <a:t>nhận</a:t>
          </a:r>
          <a:endParaRPr lang="en-US" dirty="0"/>
        </a:p>
      </dgm:t>
    </dgm:pt>
    <dgm:pt modelId="{409EE8E8-1238-4400-8460-7C6F0E990FE8}" type="parTrans" cxnId="{5018F26B-7DC9-4D1F-936E-068231749961}">
      <dgm:prSet/>
      <dgm:spPr/>
      <dgm:t>
        <a:bodyPr/>
        <a:lstStyle/>
        <a:p>
          <a:endParaRPr lang="en-US"/>
        </a:p>
      </dgm:t>
    </dgm:pt>
    <dgm:pt modelId="{AFD03736-6876-409F-ABCD-66C0EE33518D}" type="sibTrans" cxnId="{5018F26B-7DC9-4D1F-936E-068231749961}">
      <dgm:prSet/>
      <dgm:spPr/>
      <dgm:t>
        <a:bodyPr/>
        <a:lstStyle/>
        <a:p>
          <a:endParaRPr lang="en-US"/>
        </a:p>
      </dgm:t>
    </dgm:pt>
    <dgm:pt modelId="{7566B50E-BEE6-42AC-A0A5-00DC9D3D37D8}" type="asst">
      <dgm:prSet phldrT="[Text]" phldr="1"/>
      <dgm:spPr/>
      <dgm:t>
        <a:bodyPr/>
        <a:lstStyle/>
        <a:p>
          <a:endParaRPr lang="en-US" dirty="0"/>
        </a:p>
      </dgm:t>
    </dgm:pt>
    <dgm:pt modelId="{B0A5DD54-F80B-4BDE-9AC7-5ED7E272FAA9}" type="sibTrans" cxnId="{DE905FD7-3469-4DCE-80B1-105002C57C0A}">
      <dgm:prSet/>
      <dgm:spPr/>
      <dgm:t>
        <a:bodyPr/>
        <a:lstStyle/>
        <a:p>
          <a:endParaRPr lang="en-US"/>
        </a:p>
      </dgm:t>
    </dgm:pt>
    <dgm:pt modelId="{44C09DB9-B310-4E89-9959-A21A0F61CCC2}" type="parTrans" cxnId="{DE905FD7-3469-4DCE-80B1-105002C57C0A}">
      <dgm:prSet/>
      <dgm:spPr/>
      <dgm:t>
        <a:bodyPr/>
        <a:lstStyle/>
        <a:p>
          <a:endParaRPr lang="en-US"/>
        </a:p>
      </dgm:t>
    </dgm:pt>
    <dgm:pt modelId="{537903B6-E105-4F44-B651-95F70606FE58}" type="pres">
      <dgm:prSet presAssocID="{D747FF98-B93F-455D-8CDC-85E87F6F7F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77898-51DF-4CA7-BD9F-36699203A02C}" type="pres">
      <dgm:prSet presAssocID="{5B88D405-FD3D-4200-A7C8-50074BE9BDF0}" presName="hierRoot1" presStyleCnt="0">
        <dgm:presLayoutVars>
          <dgm:hierBranch val="init"/>
        </dgm:presLayoutVars>
      </dgm:prSet>
      <dgm:spPr/>
    </dgm:pt>
    <dgm:pt modelId="{B9BB0B34-1F74-4BE2-B019-544CF0E2FA94}" type="pres">
      <dgm:prSet presAssocID="{5B88D405-FD3D-4200-A7C8-50074BE9BDF0}" presName="rootComposite1" presStyleCnt="0"/>
      <dgm:spPr/>
    </dgm:pt>
    <dgm:pt modelId="{A0F04F14-2DBD-43FD-9E33-BCC6E0D94DBF}" type="pres">
      <dgm:prSet presAssocID="{5B88D405-FD3D-4200-A7C8-50074BE9BDF0}" presName="rootText1" presStyleLbl="node0" presStyleIdx="0" presStyleCnt="1" custScaleY="204027">
        <dgm:presLayoutVars>
          <dgm:chPref val="3"/>
        </dgm:presLayoutVars>
      </dgm:prSet>
      <dgm:spPr/>
    </dgm:pt>
    <dgm:pt modelId="{AA5450A2-7E82-4D64-B57D-8EB857C24853}" type="pres">
      <dgm:prSet presAssocID="{5B88D405-FD3D-4200-A7C8-50074BE9BDF0}" presName="rootConnector1" presStyleLbl="node1" presStyleIdx="0" presStyleCnt="0"/>
      <dgm:spPr/>
    </dgm:pt>
    <dgm:pt modelId="{E1986215-5C47-473F-ACCF-4201F4500088}" type="pres">
      <dgm:prSet presAssocID="{5B88D405-FD3D-4200-A7C8-50074BE9BDF0}" presName="hierChild2" presStyleCnt="0"/>
      <dgm:spPr/>
    </dgm:pt>
    <dgm:pt modelId="{94E81A86-80C9-4F2C-9DFD-BF9A251AD5B7}" type="pres">
      <dgm:prSet presAssocID="{EE32F111-004D-45B9-98B4-32A68E77BA54}" presName="Name64" presStyleLbl="parChTrans1D2" presStyleIdx="0" presStyleCnt="4"/>
      <dgm:spPr/>
    </dgm:pt>
    <dgm:pt modelId="{553D6AC2-615C-4CFB-9493-9107B997EC35}" type="pres">
      <dgm:prSet presAssocID="{0728BFED-2E8D-4BAC-8C3D-9AAE26F49CA9}" presName="hierRoot2" presStyleCnt="0">
        <dgm:presLayoutVars>
          <dgm:hierBranch val="init"/>
        </dgm:presLayoutVars>
      </dgm:prSet>
      <dgm:spPr/>
    </dgm:pt>
    <dgm:pt modelId="{5B001E50-C4DD-48FA-B1F2-C105B095BCBB}" type="pres">
      <dgm:prSet presAssocID="{0728BFED-2E8D-4BAC-8C3D-9AAE26F49CA9}" presName="rootComposite" presStyleCnt="0"/>
      <dgm:spPr/>
    </dgm:pt>
    <dgm:pt modelId="{82F53EF8-FC06-47DD-928A-B87FA6715CB1}" type="pres">
      <dgm:prSet presAssocID="{0728BFED-2E8D-4BAC-8C3D-9AAE26F49CA9}" presName="rootText" presStyleLbl="node2" presStyleIdx="0" presStyleCnt="3">
        <dgm:presLayoutVars>
          <dgm:chPref val="3"/>
        </dgm:presLayoutVars>
      </dgm:prSet>
      <dgm:spPr/>
    </dgm:pt>
    <dgm:pt modelId="{ED81C88A-895F-43D6-A349-16F255E857D7}" type="pres">
      <dgm:prSet presAssocID="{0728BFED-2E8D-4BAC-8C3D-9AAE26F49CA9}" presName="rootConnector" presStyleLbl="node2" presStyleIdx="0" presStyleCnt="3"/>
      <dgm:spPr/>
    </dgm:pt>
    <dgm:pt modelId="{86A0791B-D720-4A5A-B771-557304B30AA8}" type="pres">
      <dgm:prSet presAssocID="{0728BFED-2E8D-4BAC-8C3D-9AAE26F49CA9}" presName="hierChild4" presStyleCnt="0"/>
      <dgm:spPr/>
    </dgm:pt>
    <dgm:pt modelId="{35F5AF4C-91D5-46E0-8FAA-A05AF4258210}" type="pres">
      <dgm:prSet presAssocID="{23AAF485-9FD0-49D1-97FD-603231F5EC8E}" presName="Name64" presStyleLbl="parChTrans1D3" presStyleIdx="0" presStyleCnt="2"/>
      <dgm:spPr/>
    </dgm:pt>
    <dgm:pt modelId="{FA2A848B-6C68-419A-A9C3-DE67DF12C7B6}" type="pres">
      <dgm:prSet presAssocID="{4309BD93-E1C5-4E22-948F-B3CB51C9AEBF}" presName="hierRoot2" presStyleCnt="0">
        <dgm:presLayoutVars>
          <dgm:hierBranch val="init"/>
        </dgm:presLayoutVars>
      </dgm:prSet>
      <dgm:spPr/>
    </dgm:pt>
    <dgm:pt modelId="{4C2C3859-3019-4118-A7FD-8B73B1E07A1E}" type="pres">
      <dgm:prSet presAssocID="{4309BD93-E1C5-4E22-948F-B3CB51C9AEBF}" presName="rootComposite" presStyleCnt="0"/>
      <dgm:spPr/>
    </dgm:pt>
    <dgm:pt modelId="{5F19D390-12B1-435A-A87F-9867AAD1C4D2}" type="pres">
      <dgm:prSet presAssocID="{4309BD93-E1C5-4E22-948F-B3CB51C9AEBF}" presName="rootText" presStyleLbl="node3" presStyleIdx="0" presStyleCnt="2">
        <dgm:presLayoutVars>
          <dgm:chPref val="3"/>
        </dgm:presLayoutVars>
      </dgm:prSet>
      <dgm:spPr/>
    </dgm:pt>
    <dgm:pt modelId="{B8064E60-70F5-4C7B-8FD1-34DAAD2A271E}" type="pres">
      <dgm:prSet presAssocID="{4309BD93-E1C5-4E22-948F-B3CB51C9AEBF}" presName="rootConnector" presStyleLbl="node3" presStyleIdx="0" presStyleCnt="2"/>
      <dgm:spPr/>
    </dgm:pt>
    <dgm:pt modelId="{377CE10D-A039-4F67-B163-C169E38FE852}" type="pres">
      <dgm:prSet presAssocID="{4309BD93-E1C5-4E22-948F-B3CB51C9AEBF}" presName="hierChild4" presStyleCnt="0"/>
      <dgm:spPr/>
    </dgm:pt>
    <dgm:pt modelId="{034FD735-564D-4A4C-9BF8-54653F6AF305}" type="pres">
      <dgm:prSet presAssocID="{4309BD93-E1C5-4E22-948F-B3CB51C9AEBF}" presName="hierChild5" presStyleCnt="0"/>
      <dgm:spPr/>
    </dgm:pt>
    <dgm:pt modelId="{553B2D61-4DD7-41D4-9576-2B5E679C2D63}" type="pres">
      <dgm:prSet presAssocID="{0A4E6FF8-B84F-4F38-9F4F-EEDA98222F09}" presName="Name115" presStyleLbl="parChTrans1D4" presStyleIdx="0" presStyleCnt="4"/>
      <dgm:spPr/>
    </dgm:pt>
    <dgm:pt modelId="{2E11380C-FED0-46B3-941D-38DD4A224193}" type="pres">
      <dgm:prSet presAssocID="{F38CE8AB-8DA3-48F9-9ED8-66C4DF7E38DF}" presName="hierRoot3" presStyleCnt="0">
        <dgm:presLayoutVars>
          <dgm:hierBranch val="init"/>
        </dgm:presLayoutVars>
      </dgm:prSet>
      <dgm:spPr/>
    </dgm:pt>
    <dgm:pt modelId="{FE267E1B-F183-4BD1-9990-A571DF361D34}" type="pres">
      <dgm:prSet presAssocID="{F38CE8AB-8DA3-48F9-9ED8-66C4DF7E38DF}" presName="rootComposite3" presStyleCnt="0"/>
      <dgm:spPr/>
    </dgm:pt>
    <dgm:pt modelId="{05A0CB1C-0140-4667-AEDC-22A74DC54658}" type="pres">
      <dgm:prSet presAssocID="{F38CE8AB-8DA3-48F9-9ED8-66C4DF7E38DF}" presName="rootText3" presStyleLbl="asst3" presStyleIdx="0" presStyleCnt="2">
        <dgm:presLayoutVars>
          <dgm:chPref val="3"/>
        </dgm:presLayoutVars>
      </dgm:prSet>
      <dgm:spPr/>
    </dgm:pt>
    <dgm:pt modelId="{521C4C42-4496-4FD3-8086-CECA3AAB3AED}" type="pres">
      <dgm:prSet presAssocID="{F38CE8AB-8DA3-48F9-9ED8-66C4DF7E38DF}" presName="rootConnector3" presStyleLbl="asst3" presStyleIdx="0" presStyleCnt="2"/>
      <dgm:spPr/>
    </dgm:pt>
    <dgm:pt modelId="{1F64816D-9541-44B2-B369-3714F08BB144}" type="pres">
      <dgm:prSet presAssocID="{F38CE8AB-8DA3-48F9-9ED8-66C4DF7E38DF}" presName="hierChild6" presStyleCnt="0"/>
      <dgm:spPr/>
    </dgm:pt>
    <dgm:pt modelId="{824B42BE-7E75-4959-9CB5-0CC9E09D4561}" type="pres">
      <dgm:prSet presAssocID="{F38CE8AB-8DA3-48F9-9ED8-66C4DF7E38DF}" presName="hierChild7" presStyleCnt="0"/>
      <dgm:spPr/>
    </dgm:pt>
    <dgm:pt modelId="{127E0507-E302-4DF9-9592-21E147901F0C}" type="pres">
      <dgm:prSet presAssocID="{D6A9EC6E-4CC4-47A2-96CE-00486E6A29F3}" presName="Name115" presStyleLbl="parChTrans1D4" presStyleIdx="1" presStyleCnt="4"/>
      <dgm:spPr/>
    </dgm:pt>
    <dgm:pt modelId="{57E0A34B-DECF-445E-8659-7EFBC1A34BFD}" type="pres">
      <dgm:prSet presAssocID="{DCCAFC16-96FD-423C-BEF3-D013FE1ABA6C}" presName="hierRoot3" presStyleCnt="0">
        <dgm:presLayoutVars>
          <dgm:hierBranch val="init"/>
        </dgm:presLayoutVars>
      </dgm:prSet>
      <dgm:spPr/>
    </dgm:pt>
    <dgm:pt modelId="{D08D3B6A-FC0D-41EB-84CE-351574650393}" type="pres">
      <dgm:prSet presAssocID="{DCCAFC16-96FD-423C-BEF3-D013FE1ABA6C}" presName="rootComposite3" presStyleCnt="0"/>
      <dgm:spPr/>
    </dgm:pt>
    <dgm:pt modelId="{925BDD20-751F-47B0-B6D3-4661DA8F1920}" type="pres">
      <dgm:prSet presAssocID="{DCCAFC16-96FD-423C-BEF3-D013FE1ABA6C}" presName="rootText3" presStyleLbl="asst3" presStyleIdx="1" presStyleCnt="2">
        <dgm:presLayoutVars>
          <dgm:chPref val="3"/>
        </dgm:presLayoutVars>
      </dgm:prSet>
      <dgm:spPr/>
    </dgm:pt>
    <dgm:pt modelId="{AE960FB1-D4D7-4B7E-A475-42670088C2B7}" type="pres">
      <dgm:prSet presAssocID="{DCCAFC16-96FD-423C-BEF3-D013FE1ABA6C}" presName="rootConnector3" presStyleLbl="asst3" presStyleIdx="1" presStyleCnt="2"/>
      <dgm:spPr/>
    </dgm:pt>
    <dgm:pt modelId="{343B3421-81AF-435F-9E31-C6642525CF7D}" type="pres">
      <dgm:prSet presAssocID="{DCCAFC16-96FD-423C-BEF3-D013FE1ABA6C}" presName="hierChild6" presStyleCnt="0"/>
      <dgm:spPr/>
    </dgm:pt>
    <dgm:pt modelId="{77CDF035-4087-4357-AB68-E44997AC7E00}" type="pres">
      <dgm:prSet presAssocID="{DCCAFC16-96FD-423C-BEF3-D013FE1ABA6C}" presName="hierChild7" presStyleCnt="0"/>
      <dgm:spPr/>
    </dgm:pt>
    <dgm:pt modelId="{CBCEAA6D-1210-4163-A72F-9D993064137C}" type="pres">
      <dgm:prSet presAssocID="{0728BFED-2E8D-4BAC-8C3D-9AAE26F49CA9}" presName="hierChild5" presStyleCnt="0"/>
      <dgm:spPr/>
    </dgm:pt>
    <dgm:pt modelId="{49124846-0678-4231-9A22-DABE0AFB8B05}" type="pres">
      <dgm:prSet presAssocID="{09EB0970-46AB-49CD-B8F9-24B43540B9CA}" presName="Name64" presStyleLbl="parChTrans1D2" presStyleIdx="1" presStyleCnt="4"/>
      <dgm:spPr/>
    </dgm:pt>
    <dgm:pt modelId="{5EC08D3E-F9CA-4465-917E-605C4A8644B1}" type="pres">
      <dgm:prSet presAssocID="{CBE69AFA-2A25-4ABF-B81E-879FD5706B67}" presName="hierRoot2" presStyleCnt="0">
        <dgm:presLayoutVars>
          <dgm:hierBranch val="init"/>
        </dgm:presLayoutVars>
      </dgm:prSet>
      <dgm:spPr/>
    </dgm:pt>
    <dgm:pt modelId="{4E255F93-733D-4620-A39F-6D4F003B219C}" type="pres">
      <dgm:prSet presAssocID="{CBE69AFA-2A25-4ABF-B81E-879FD5706B67}" presName="rootComposite" presStyleCnt="0"/>
      <dgm:spPr/>
    </dgm:pt>
    <dgm:pt modelId="{27789631-8A85-4AE0-9F2B-84AD2E3EBE6D}" type="pres">
      <dgm:prSet presAssocID="{CBE69AFA-2A25-4ABF-B81E-879FD5706B67}" presName="rootText" presStyleLbl="node2" presStyleIdx="1" presStyleCnt="3">
        <dgm:presLayoutVars>
          <dgm:chPref val="3"/>
        </dgm:presLayoutVars>
      </dgm:prSet>
      <dgm:spPr/>
    </dgm:pt>
    <dgm:pt modelId="{2F892FA0-A293-4D59-9EB2-5D48E1D89292}" type="pres">
      <dgm:prSet presAssocID="{CBE69AFA-2A25-4ABF-B81E-879FD5706B67}" presName="rootConnector" presStyleLbl="node2" presStyleIdx="1" presStyleCnt="3"/>
      <dgm:spPr/>
    </dgm:pt>
    <dgm:pt modelId="{11A4CDBA-8D64-42BE-A116-F315F755DF9C}" type="pres">
      <dgm:prSet presAssocID="{CBE69AFA-2A25-4ABF-B81E-879FD5706B67}" presName="hierChild4" presStyleCnt="0"/>
      <dgm:spPr/>
    </dgm:pt>
    <dgm:pt modelId="{295130AD-2C46-4156-8F04-AD2AE48BC454}" type="pres">
      <dgm:prSet presAssocID="{CBE69AFA-2A25-4ABF-B81E-879FD5706B67}" presName="hierChild5" presStyleCnt="0"/>
      <dgm:spPr/>
    </dgm:pt>
    <dgm:pt modelId="{84DDEF3F-B9F2-463F-8FE1-201DD8428F72}" type="pres">
      <dgm:prSet presAssocID="{474F745C-4ABE-433E-B4EE-0E3759854078}" presName="Name64" presStyleLbl="parChTrans1D2" presStyleIdx="2" presStyleCnt="4"/>
      <dgm:spPr/>
    </dgm:pt>
    <dgm:pt modelId="{37AFD397-F847-4095-AF7F-7A0EB80994E6}" type="pres">
      <dgm:prSet presAssocID="{C97DEF17-011C-4708-A880-FD7ADF95C2C1}" presName="hierRoot2" presStyleCnt="0">
        <dgm:presLayoutVars>
          <dgm:hierBranch val="init"/>
        </dgm:presLayoutVars>
      </dgm:prSet>
      <dgm:spPr/>
    </dgm:pt>
    <dgm:pt modelId="{4E32965F-DB50-4832-8A6B-CD80E9FF8FC9}" type="pres">
      <dgm:prSet presAssocID="{C97DEF17-011C-4708-A880-FD7ADF95C2C1}" presName="rootComposite" presStyleCnt="0"/>
      <dgm:spPr/>
    </dgm:pt>
    <dgm:pt modelId="{90449562-B03C-4FD3-A42B-50ECF8E5C830}" type="pres">
      <dgm:prSet presAssocID="{C97DEF17-011C-4708-A880-FD7ADF95C2C1}" presName="rootText" presStyleLbl="node2" presStyleIdx="2" presStyleCnt="3">
        <dgm:presLayoutVars>
          <dgm:chPref val="3"/>
        </dgm:presLayoutVars>
      </dgm:prSet>
      <dgm:spPr/>
    </dgm:pt>
    <dgm:pt modelId="{BB3C6798-58BF-42AB-A9A3-E67A16505928}" type="pres">
      <dgm:prSet presAssocID="{C97DEF17-011C-4708-A880-FD7ADF95C2C1}" presName="rootConnector" presStyleLbl="node2" presStyleIdx="2" presStyleCnt="3"/>
      <dgm:spPr/>
    </dgm:pt>
    <dgm:pt modelId="{F837C0DB-A669-42DB-AEC6-602845962E0D}" type="pres">
      <dgm:prSet presAssocID="{C97DEF17-011C-4708-A880-FD7ADF95C2C1}" presName="hierChild4" presStyleCnt="0"/>
      <dgm:spPr/>
    </dgm:pt>
    <dgm:pt modelId="{68FEDA69-F21E-4F69-AF6D-D9037B2418EC}" type="pres">
      <dgm:prSet presAssocID="{579E35BE-B712-420C-BC03-E2F134DEEB02}" presName="Name64" presStyleLbl="parChTrans1D3" presStyleIdx="1" presStyleCnt="2"/>
      <dgm:spPr/>
    </dgm:pt>
    <dgm:pt modelId="{3F60AD8F-0F51-4741-8BA2-628420ADB593}" type="pres">
      <dgm:prSet presAssocID="{14216965-0D2E-470C-B03C-C4E671F75482}" presName="hierRoot2" presStyleCnt="0">
        <dgm:presLayoutVars>
          <dgm:hierBranch val="init"/>
        </dgm:presLayoutVars>
      </dgm:prSet>
      <dgm:spPr/>
    </dgm:pt>
    <dgm:pt modelId="{19EAF1B0-70C9-45B5-8705-0A79FCB1CB6C}" type="pres">
      <dgm:prSet presAssocID="{14216965-0D2E-470C-B03C-C4E671F75482}" presName="rootComposite" presStyleCnt="0"/>
      <dgm:spPr/>
    </dgm:pt>
    <dgm:pt modelId="{543DBF66-158C-403B-88DF-83A9C438B8CD}" type="pres">
      <dgm:prSet presAssocID="{14216965-0D2E-470C-B03C-C4E671F75482}" presName="rootText" presStyleLbl="node3" presStyleIdx="1" presStyleCnt="2">
        <dgm:presLayoutVars>
          <dgm:chPref val="3"/>
        </dgm:presLayoutVars>
      </dgm:prSet>
      <dgm:spPr/>
    </dgm:pt>
    <dgm:pt modelId="{E48CF83F-20D1-4D69-A776-C7EEA327426E}" type="pres">
      <dgm:prSet presAssocID="{14216965-0D2E-470C-B03C-C4E671F75482}" presName="rootConnector" presStyleLbl="node3" presStyleIdx="1" presStyleCnt="2"/>
      <dgm:spPr/>
    </dgm:pt>
    <dgm:pt modelId="{5F336B65-A45C-4C71-822B-C4F5E3C14A1F}" type="pres">
      <dgm:prSet presAssocID="{14216965-0D2E-470C-B03C-C4E671F75482}" presName="hierChild4" presStyleCnt="0"/>
      <dgm:spPr/>
    </dgm:pt>
    <dgm:pt modelId="{9F0A19BA-596E-4460-8962-CFBB9E33D949}" type="pres">
      <dgm:prSet presAssocID="{15BCF454-59DB-4F4D-8B6C-97BE3F5E010E}" presName="Name64" presStyleLbl="parChTrans1D4" presStyleIdx="2" presStyleCnt="4"/>
      <dgm:spPr/>
    </dgm:pt>
    <dgm:pt modelId="{197334DA-D2AE-4D7C-A068-4AFEACD28FE3}" type="pres">
      <dgm:prSet presAssocID="{C9D5A847-A957-41B3-92D0-BB774EEF0936}" presName="hierRoot2" presStyleCnt="0">
        <dgm:presLayoutVars>
          <dgm:hierBranch val="init"/>
        </dgm:presLayoutVars>
      </dgm:prSet>
      <dgm:spPr/>
    </dgm:pt>
    <dgm:pt modelId="{0AE4B53B-FF42-48E7-A522-32E198652A83}" type="pres">
      <dgm:prSet presAssocID="{C9D5A847-A957-41B3-92D0-BB774EEF0936}" presName="rootComposite" presStyleCnt="0"/>
      <dgm:spPr/>
    </dgm:pt>
    <dgm:pt modelId="{E6979A06-8D17-44C6-9292-3E01E96189B5}" type="pres">
      <dgm:prSet presAssocID="{C9D5A847-A957-41B3-92D0-BB774EEF0936}" presName="rootText" presStyleLbl="node4" presStyleIdx="0" presStyleCnt="2">
        <dgm:presLayoutVars>
          <dgm:chPref val="3"/>
        </dgm:presLayoutVars>
      </dgm:prSet>
      <dgm:spPr/>
    </dgm:pt>
    <dgm:pt modelId="{E09F187D-6346-401C-AABB-4D8B91E854C9}" type="pres">
      <dgm:prSet presAssocID="{C9D5A847-A957-41B3-92D0-BB774EEF0936}" presName="rootConnector" presStyleLbl="node4" presStyleIdx="0" presStyleCnt="2"/>
      <dgm:spPr/>
    </dgm:pt>
    <dgm:pt modelId="{3FE32596-EF34-4C2A-80B3-AD123239AE14}" type="pres">
      <dgm:prSet presAssocID="{C9D5A847-A957-41B3-92D0-BB774EEF0936}" presName="hierChild4" presStyleCnt="0"/>
      <dgm:spPr/>
    </dgm:pt>
    <dgm:pt modelId="{05D6A67E-0846-4BF4-987B-F56D87B46676}" type="pres">
      <dgm:prSet presAssocID="{C9D5A847-A957-41B3-92D0-BB774EEF0936}" presName="hierChild5" presStyleCnt="0"/>
      <dgm:spPr/>
    </dgm:pt>
    <dgm:pt modelId="{A1352F9A-CBD6-4B7B-BA9D-5FF4CA529445}" type="pres">
      <dgm:prSet presAssocID="{409EE8E8-1238-4400-8460-7C6F0E990FE8}" presName="Name64" presStyleLbl="parChTrans1D4" presStyleIdx="3" presStyleCnt="4"/>
      <dgm:spPr/>
    </dgm:pt>
    <dgm:pt modelId="{E0CBCBDB-FC64-48D5-9E9A-5FD7FEC2E90A}" type="pres">
      <dgm:prSet presAssocID="{4A3F18B9-F00E-43C3-A0E6-6BCF5AACC8E0}" presName="hierRoot2" presStyleCnt="0">
        <dgm:presLayoutVars>
          <dgm:hierBranch val="init"/>
        </dgm:presLayoutVars>
      </dgm:prSet>
      <dgm:spPr/>
    </dgm:pt>
    <dgm:pt modelId="{E8EA5BAF-2E48-4246-BAAE-FFB46A017E7D}" type="pres">
      <dgm:prSet presAssocID="{4A3F18B9-F00E-43C3-A0E6-6BCF5AACC8E0}" presName="rootComposite" presStyleCnt="0"/>
      <dgm:spPr/>
    </dgm:pt>
    <dgm:pt modelId="{5F0F1E56-13FE-49A4-B33C-19A933C33376}" type="pres">
      <dgm:prSet presAssocID="{4A3F18B9-F00E-43C3-A0E6-6BCF5AACC8E0}" presName="rootText" presStyleLbl="node4" presStyleIdx="1" presStyleCnt="2">
        <dgm:presLayoutVars>
          <dgm:chPref val="3"/>
        </dgm:presLayoutVars>
      </dgm:prSet>
      <dgm:spPr/>
    </dgm:pt>
    <dgm:pt modelId="{F95A4DF5-5302-4D97-A332-6D32CB71FEEA}" type="pres">
      <dgm:prSet presAssocID="{4A3F18B9-F00E-43C3-A0E6-6BCF5AACC8E0}" presName="rootConnector" presStyleLbl="node4" presStyleIdx="1" presStyleCnt="2"/>
      <dgm:spPr/>
    </dgm:pt>
    <dgm:pt modelId="{726D8B9B-9771-41A1-A0D2-126583F57C2C}" type="pres">
      <dgm:prSet presAssocID="{4A3F18B9-F00E-43C3-A0E6-6BCF5AACC8E0}" presName="hierChild4" presStyleCnt="0"/>
      <dgm:spPr/>
    </dgm:pt>
    <dgm:pt modelId="{E63F4576-C950-444C-B7C1-46A614DF277A}" type="pres">
      <dgm:prSet presAssocID="{4A3F18B9-F00E-43C3-A0E6-6BCF5AACC8E0}" presName="hierChild5" presStyleCnt="0"/>
      <dgm:spPr/>
    </dgm:pt>
    <dgm:pt modelId="{70751ABA-D21B-47C8-91F7-71C91872A0A9}" type="pres">
      <dgm:prSet presAssocID="{14216965-0D2E-470C-B03C-C4E671F75482}" presName="hierChild5" presStyleCnt="0"/>
      <dgm:spPr/>
    </dgm:pt>
    <dgm:pt modelId="{C02DFE1E-047B-4987-BEA8-21C773394D55}" type="pres">
      <dgm:prSet presAssocID="{C97DEF17-011C-4708-A880-FD7ADF95C2C1}" presName="hierChild5" presStyleCnt="0"/>
      <dgm:spPr/>
    </dgm:pt>
    <dgm:pt modelId="{0471EDB7-1BE7-4ACE-A7AE-B1B037A2CFB2}" type="pres">
      <dgm:prSet presAssocID="{5B88D405-FD3D-4200-A7C8-50074BE9BDF0}" presName="hierChild3" presStyleCnt="0"/>
      <dgm:spPr/>
    </dgm:pt>
    <dgm:pt modelId="{00ED229F-5C53-4486-ADA5-326EF8A073E5}" type="pres">
      <dgm:prSet presAssocID="{44C09DB9-B310-4E89-9959-A21A0F61CCC2}" presName="Name115" presStyleLbl="parChTrans1D2" presStyleIdx="3" presStyleCnt="4"/>
      <dgm:spPr/>
    </dgm:pt>
    <dgm:pt modelId="{B082C6D9-B720-4FEB-92CB-77B8F1EDCF4A}" type="pres">
      <dgm:prSet presAssocID="{7566B50E-BEE6-42AC-A0A5-00DC9D3D37D8}" presName="hierRoot3" presStyleCnt="0">
        <dgm:presLayoutVars>
          <dgm:hierBranch val="init"/>
        </dgm:presLayoutVars>
      </dgm:prSet>
      <dgm:spPr/>
    </dgm:pt>
    <dgm:pt modelId="{FFE0EC49-DAA9-4AFB-9379-BA1AE5FCA3B2}" type="pres">
      <dgm:prSet presAssocID="{7566B50E-BEE6-42AC-A0A5-00DC9D3D37D8}" presName="rootComposite3" presStyleCnt="0"/>
      <dgm:spPr/>
    </dgm:pt>
    <dgm:pt modelId="{1E70042B-C79D-4BE9-8032-E385B5360AF0}" type="pres">
      <dgm:prSet presAssocID="{7566B50E-BEE6-42AC-A0A5-00DC9D3D37D8}" presName="rootText3" presStyleLbl="asst1" presStyleIdx="0" presStyleCnt="1" custAng="0" custLinFactY="200000" custLinFactNeighborX="-1273" custLinFactNeighborY="214378">
        <dgm:presLayoutVars>
          <dgm:chPref val="3"/>
        </dgm:presLayoutVars>
      </dgm:prSet>
      <dgm:spPr/>
    </dgm:pt>
    <dgm:pt modelId="{A1A6AE78-B3F4-415C-8A2D-34E6FF9F5FD4}" type="pres">
      <dgm:prSet presAssocID="{7566B50E-BEE6-42AC-A0A5-00DC9D3D37D8}" presName="rootConnector3" presStyleLbl="asst1" presStyleIdx="0" presStyleCnt="1"/>
      <dgm:spPr/>
    </dgm:pt>
    <dgm:pt modelId="{1CF12014-BD8A-4DA8-B639-1747F2CD4380}" type="pres">
      <dgm:prSet presAssocID="{7566B50E-BEE6-42AC-A0A5-00DC9D3D37D8}" presName="hierChild6" presStyleCnt="0"/>
      <dgm:spPr/>
    </dgm:pt>
    <dgm:pt modelId="{B62F7002-4874-4175-BBCE-EFD79B88076E}" type="pres">
      <dgm:prSet presAssocID="{7566B50E-BEE6-42AC-A0A5-00DC9D3D37D8}" presName="hierChild7" presStyleCnt="0"/>
      <dgm:spPr/>
    </dgm:pt>
  </dgm:ptLst>
  <dgm:cxnLst>
    <dgm:cxn modelId="{4CF79700-FDB3-4EE6-A45B-FE126A090A88}" type="presOf" srcId="{C9D5A847-A957-41B3-92D0-BB774EEF0936}" destId="{E6979A06-8D17-44C6-9292-3E01E96189B5}" srcOrd="0" destOrd="0" presId="urn:microsoft.com/office/officeart/2009/3/layout/HorizontalOrganizationChart"/>
    <dgm:cxn modelId="{151F4C01-A334-4314-A4F7-ADBACBA5305A}" type="presOf" srcId="{F38CE8AB-8DA3-48F9-9ED8-66C4DF7E38DF}" destId="{521C4C42-4496-4FD3-8086-CECA3AAB3AED}" srcOrd="1" destOrd="0" presId="urn:microsoft.com/office/officeart/2009/3/layout/HorizontalOrganizationChart"/>
    <dgm:cxn modelId="{B5A3F305-BDB1-4472-A878-1C94AD6A688B}" type="presOf" srcId="{4A3F18B9-F00E-43C3-A0E6-6BCF5AACC8E0}" destId="{5F0F1E56-13FE-49A4-B33C-19A933C33376}" srcOrd="0" destOrd="0" presId="urn:microsoft.com/office/officeart/2009/3/layout/HorizontalOrganizationChart"/>
    <dgm:cxn modelId="{C0A9CD06-BDE2-4308-8847-D417DB3B4A72}" type="presOf" srcId="{4A3F18B9-F00E-43C3-A0E6-6BCF5AACC8E0}" destId="{F95A4DF5-5302-4D97-A332-6D32CB71FEEA}" srcOrd="1" destOrd="0" presId="urn:microsoft.com/office/officeart/2009/3/layout/HorizontalOrganizationChart"/>
    <dgm:cxn modelId="{E40A8508-30E2-42CC-815C-8A7CEB7B6563}" type="presOf" srcId="{579E35BE-B712-420C-BC03-E2F134DEEB02}" destId="{68FEDA69-F21E-4F69-AF6D-D9037B2418EC}" srcOrd="0" destOrd="0" presId="urn:microsoft.com/office/officeart/2009/3/layout/HorizontalOrganizationChart"/>
    <dgm:cxn modelId="{1B9CF00B-BD69-4AA2-B5A2-D0416E6278EF}" type="presOf" srcId="{5B88D405-FD3D-4200-A7C8-50074BE9BDF0}" destId="{AA5450A2-7E82-4D64-B57D-8EB857C24853}" srcOrd="1" destOrd="0" presId="urn:microsoft.com/office/officeart/2009/3/layout/HorizontalOrganizationChart"/>
    <dgm:cxn modelId="{582C060C-6E9E-4A1B-B840-F6E7F4E73A39}" type="presOf" srcId="{409EE8E8-1238-4400-8460-7C6F0E990FE8}" destId="{A1352F9A-CBD6-4B7B-BA9D-5FF4CA529445}" srcOrd="0" destOrd="0" presId="urn:microsoft.com/office/officeart/2009/3/layout/HorizontalOrganizationChart"/>
    <dgm:cxn modelId="{FD5D1417-A00F-41F1-812A-0FB64D5E963D}" type="presOf" srcId="{0728BFED-2E8D-4BAC-8C3D-9AAE26F49CA9}" destId="{82F53EF8-FC06-47DD-928A-B87FA6715CB1}" srcOrd="0" destOrd="0" presId="urn:microsoft.com/office/officeart/2009/3/layout/HorizontalOrganizationChart"/>
    <dgm:cxn modelId="{80633517-54BD-4F19-A1E9-5827E9CBCDB2}" type="presOf" srcId="{44C09DB9-B310-4E89-9959-A21A0F61CCC2}" destId="{00ED229F-5C53-4486-ADA5-326EF8A073E5}" srcOrd="0" destOrd="0" presId="urn:microsoft.com/office/officeart/2009/3/layout/HorizontalOrganizationChart"/>
    <dgm:cxn modelId="{902C901B-F5CC-46A2-B288-A6B573F46ED8}" type="presOf" srcId="{23AAF485-9FD0-49D1-97FD-603231F5EC8E}" destId="{35F5AF4C-91D5-46E0-8FAA-A05AF4258210}" srcOrd="0" destOrd="0" presId="urn:microsoft.com/office/officeart/2009/3/layout/HorizontalOrganizationChart"/>
    <dgm:cxn modelId="{78050F1E-33AC-406A-B4CB-2E3C4F3C8FA0}" type="presOf" srcId="{0A4E6FF8-B84F-4F38-9F4F-EEDA98222F09}" destId="{553B2D61-4DD7-41D4-9576-2B5E679C2D63}" srcOrd="0" destOrd="0" presId="urn:microsoft.com/office/officeart/2009/3/layout/HorizontalOrganizationChart"/>
    <dgm:cxn modelId="{BE128528-A64B-4C9D-953D-7B67FDD02606}" srcId="{14216965-0D2E-470C-B03C-C4E671F75482}" destId="{C9D5A847-A957-41B3-92D0-BB774EEF0936}" srcOrd="0" destOrd="0" parTransId="{15BCF454-59DB-4F4D-8B6C-97BE3F5E010E}" sibTransId="{8D748E8F-C023-4B63-987B-3C0548C2CBC6}"/>
    <dgm:cxn modelId="{B2592D2A-D305-4C22-B4FD-63DA2B076111}" type="presOf" srcId="{EE32F111-004D-45B9-98B4-32A68E77BA54}" destId="{94E81A86-80C9-4F2C-9DFD-BF9A251AD5B7}" srcOrd="0" destOrd="0" presId="urn:microsoft.com/office/officeart/2009/3/layout/HorizontalOrganizationChart"/>
    <dgm:cxn modelId="{06D1B53E-1228-4E74-88C2-1A57D0EA933E}" srcId="{C97DEF17-011C-4708-A880-FD7ADF95C2C1}" destId="{14216965-0D2E-470C-B03C-C4E671F75482}" srcOrd="0" destOrd="0" parTransId="{579E35BE-B712-420C-BC03-E2F134DEEB02}" sibTransId="{E903612C-E76C-48BD-B021-3D76128A3AC5}"/>
    <dgm:cxn modelId="{3475F25D-2EB3-40DF-9B5D-B88BE4C94036}" type="presOf" srcId="{CBE69AFA-2A25-4ABF-B81E-879FD5706B67}" destId="{27789631-8A85-4AE0-9F2B-84AD2E3EBE6D}" srcOrd="0" destOrd="0" presId="urn:microsoft.com/office/officeart/2009/3/layout/HorizontalOrganizationChart"/>
    <dgm:cxn modelId="{47392A69-C5EC-4BA0-B702-313BD968AC02}" type="presOf" srcId="{C97DEF17-011C-4708-A880-FD7ADF95C2C1}" destId="{90449562-B03C-4FD3-A42B-50ECF8E5C830}" srcOrd="0" destOrd="0" presId="urn:microsoft.com/office/officeart/2009/3/layout/HorizontalOrganizationChart"/>
    <dgm:cxn modelId="{5018F26B-7DC9-4D1F-936E-068231749961}" srcId="{14216965-0D2E-470C-B03C-C4E671F75482}" destId="{4A3F18B9-F00E-43C3-A0E6-6BCF5AACC8E0}" srcOrd="1" destOrd="0" parTransId="{409EE8E8-1238-4400-8460-7C6F0E990FE8}" sibTransId="{AFD03736-6876-409F-ABCD-66C0EE33518D}"/>
    <dgm:cxn modelId="{A92D7A6C-9DF5-4344-8C13-1C69C6E373E2}" srcId="{5B88D405-FD3D-4200-A7C8-50074BE9BDF0}" destId="{0728BFED-2E8D-4BAC-8C3D-9AAE26F49CA9}" srcOrd="1" destOrd="0" parTransId="{EE32F111-004D-45B9-98B4-32A68E77BA54}" sibTransId="{36D3572C-8396-42E9-9361-C77C0ED51DB3}"/>
    <dgm:cxn modelId="{6E1E734D-C5D9-4A5F-8D87-8854C80BBA9D}" srcId="{D747FF98-B93F-455D-8CDC-85E87F6F7F15}" destId="{5B88D405-FD3D-4200-A7C8-50074BE9BDF0}" srcOrd="0" destOrd="0" parTransId="{EF3DC0D7-DA90-4CD1-A040-8FEE298F0ED8}" sibTransId="{613F3B85-DDF2-4D9E-B786-EF0A7695AA60}"/>
    <dgm:cxn modelId="{CDC4AC50-45A8-41C2-94FF-F148362B00FF}" type="presOf" srcId="{5B88D405-FD3D-4200-A7C8-50074BE9BDF0}" destId="{A0F04F14-2DBD-43FD-9E33-BCC6E0D94DBF}" srcOrd="0" destOrd="0" presId="urn:microsoft.com/office/officeart/2009/3/layout/HorizontalOrganizationChart"/>
    <dgm:cxn modelId="{C7F6F251-2E6C-4963-BAB9-2CC484D6053D}" type="presOf" srcId="{09EB0970-46AB-49CD-B8F9-24B43540B9CA}" destId="{49124846-0678-4231-9A22-DABE0AFB8B05}" srcOrd="0" destOrd="0" presId="urn:microsoft.com/office/officeart/2009/3/layout/HorizontalOrganizationChart"/>
    <dgm:cxn modelId="{84649074-BC51-45F1-9CD7-0971AB02C648}" type="presOf" srcId="{474F745C-4ABE-433E-B4EE-0E3759854078}" destId="{84DDEF3F-B9F2-463F-8FE1-201DD8428F72}" srcOrd="0" destOrd="0" presId="urn:microsoft.com/office/officeart/2009/3/layout/HorizontalOrganizationChart"/>
    <dgm:cxn modelId="{6D6CB375-6CCA-4643-8CFE-1158E7CB607D}" srcId="{4309BD93-E1C5-4E22-948F-B3CB51C9AEBF}" destId="{DCCAFC16-96FD-423C-BEF3-D013FE1ABA6C}" srcOrd="1" destOrd="0" parTransId="{D6A9EC6E-4CC4-47A2-96CE-00486E6A29F3}" sibTransId="{7D6019CD-505D-4FE5-B7BF-05399005F974}"/>
    <dgm:cxn modelId="{B1770E77-8ACE-47C6-A7DB-4CDC947595AF}" type="presOf" srcId="{7566B50E-BEE6-42AC-A0A5-00DC9D3D37D8}" destId="{1E70042B-C79D-4BE9-8032-E385B5360AF0}" srcOrd="0" destOrd="0" presId="urn:microsoft.com/office/officeart/2009/3/layout/HorizontalOrganizationChart"/>
    <dgm:cxn modelId="{5998EE78-C6D3-41CB-A4B3-4C50CC4D019D}" type="presOf" srcId="{15BCF454-59DB-4F4D-8B6C-97BE3F5E010E}" destId="{9F0A19BA-596E-4460-8962-CFBB9E33D949}" srcOrd="0" destOrd="0" presId="urn:microsoft.com/office/officeart/2009/3/layout/HorizontalOrganizationChart"/>
    <dgm:cxn modelId="{D048947D-3C13-45E7-8481-062A93B98967}" type="presOf" srcId="{14216965-0D2E-470C-B03C-C4E671F75482}" destId="{E48CF83F-20D1-4D69-A776-C7EEA327426E}" srcOrd="1" destOrd="0" presId="urn:microsoft.com/office/officeart/2009/3/layout/HorizontalOrganizationChart"/>
    <dgm:cxn modelId="{FC7B9F7E-0E45-4B3F-A824-1B0CFDD26831}" type="presOf" srcId="{7566B50E-BEE6-42AC-A0A5-00DC9D3D37D8}" destId="{A1A6AE78-B3F4-415C-8A2D-34E6FF9F5FD4}" srcOrd="1" destOrd="0" presId="urn:microsoft.com/office/officeart/2009/3/layout/HorizontalOrganizationChart"/>
    <dgm:cxn modelId="{C3E49B84-ADB0-417F-9E26-F4AA43C9F31D}" type="presOf" srcId="{0728BFED-2E8D-4BAC-8C3D-9AAE26F49CA9}" destId="{ED81C88A-895F-43D6-A349-16F255E857D7}" srcOrd="1" destOrd="0" presId="urn:microsoft.com/office/officeart/2009/3/layout/HorizontalOrganizationChart"/>
    <dgm:cxn modelId="{B58E178E-59F2-42D0-AE72-7ABA769A1882}" type="presOf" srcId="{DCCAFC16-96FD-423C-BEF3-D013FE1ABA6C}" destId="{AE960FB1-D4D7-4B7E-A475-42670088C2B7}" srcOrd="1" destOrd="0" presId="urn:microsoft.com/office/officeart/2009/3/layout/HorizontalOrganizationChart"/>
    <dgm:cxn modelId="{D5633F9D-C832-4480-97F3-7748172BD55D}" type="presOf" srcId="{D747FF98-B93F-455D-8CDC-85E87F6F7F15}" destId="{537903B6-E105-4F44-B651-95F70606FE58}" srcOrd="0" destOrd="0" presId="urn:microsoft.com/office/officeart/2009/3/layout/HorizontalOrganizationChart"/>
    <dgm:cxn modelId="{C3280FA0-3637-4957-8926-95CEC4000312}" srcId="{4309BD93-E1C5-4E22-948F-B3CB51C9AEBF}" destId="{F38CE8AB-8DA3-48F9-9ED8-66C4DF7E38DF}" srcOrd="0" destOrd="0" parTransId="{0A4E6FF8-B84F-4F38-9F4F-EEDA98222F09}" sibTransId="{7BA224DC-95C3-45EC-852F-AEBCD8140DB3}"/>
    <dgm:cxn modelId="{C1D9A0A8-4736-40A0-A343-8BCCA4EBC81A}" type="presOf" srcId="{14216965-0D2E-470C-B03C-C4E671F75482}" destId="{543DBF66-158C-403B-88DF-83A9C438B8CD}" srcOrd="0" destOrd="0" presId="urn:microsoft.com/office/officeart/2009/3/layout/HorizontalOrganizationChart"/>
    <dgm:cxn modelId="{3716E0A8-FF8B-49E2-9DCE-C45B62B99463}" type="presOf" srcId="{CBE69AFA-2A25-4ABF-B81E-879FD5706B67}" destId="{2F892FA0-A293-4D59-9EB2-5D48E1D89292}" srcOrd="1" destOrd="0" presId="urn:microsoft.com/office/officeart/2009/3/layout/HorizontalOrganizationChart"/>
    <dgm:cxn modelId="{01C549B3-73EE-441A-86FD-A815E372972C}" type="presOf" srcId="{F38CE8AB-8DA3-48F9-9ED8-66C4DF7E38DF}" destId="{05A0CB1C-0140-4667-AEDC-22A74DC54658}" srcOrd="0" destOrd="0" presId="urn:microsoft.com/office/officeart/2009/3/layout/HorizontalOrganizationChart"/>
    <dgm:cxn modelId="{F6A1E3B8-4CF8-47BE-BCC4-AB6F1564CD6F}" srcId="{5B88D405-FD3D-4200-A7C8-50074BE9BDF0}" destId="{C97DEF17-011C-4708-A880-FD7ADF95C2C1}" srcOrd="3" destOrd="0" parTransId="{474F745C-4ABE-433E-B4EE-0E3759854078}" sibTransId="{1D0028F6-6163-46BF-9748-E74FF129A0BC}"/>
    <dgm:cxn modelId="{B7C420BA-DC6D-458F-8457-DC09DE016DEA}" type="presOf" srcId="{4309BD93-E1C5-4E22-948F-B3CB51C9AEBF}" destId="{5F19D390-12B1-435A-A87F-9867AAD1C4D2}" srcOrd="0" destOrd="0" presId="urn:microsoft.com/office/officeart/2009/3/layout/HorizontalOrganizationChart"/>
    <dgm:cxn modelId="{63BA39BA-2C10-4606-AD19-B9EA1597D692}" srcId="{0728BFED-2E8D-4BAC-8C3D-9AAE26F49CA9}" destId="{4309BD93-E1C5-4E22-948F-B3CB51C9AEBF}" srcOrd="0" destOrd="0" parTransId="{23AAF485-9FD0-49D1-97FD-603231F5EC8E}" sibTransId="{A8E28A98-F8D4-4C67-840A-6441CF2692C7}"/>
    <dgm:cxn modelId="{97F7E0BA-49C8-42BC-86FE-33F371C42D28}" type="presOf" srcId="{D6A9EC6E-4CC4-47A2-96CE-00486E6A29F3}" destId="{127E0507-E302-4DF9-9592-21E147901F0C}" srcOrd="0" destOrd="0" presId="urn:microsoft.com/office/officeart/2009/3/layout/HorizontalOrganizationChart"/>
    <dgm:cxn modelId="{E1FD24C3-51BB-42C2-96C6-8F634EF8FAF9}" type="presOf" srcId="{4309BD93-E1C5-4E22-948F-B3CB51C9AEBF}" destId="{B8064E60-70F5-4C7B-8FD1-34DAAD2A271E}" srcOrd="1" destOrd="0" presId="urn:microsoft.com/office/officeart/2009/3/layout/HorizontalOrganizationChart"/>
    <dgm:cxn modelId="{DE905FD7-3469-4DCE-80B1-105002C57C0A}" srcId="{5B88D405-FD3D-4200-A7C8-50074BE9BDF0}" destId="{7566B50E-BEE6-42AC-A0A5-00DC9D3D37D8}" srcOrd="0" destOrd="0" parTransId="{44C09DB9-B310-4E89-9959-A21A0F61CCC2}" sibTransId="{B0A5DD54-F80B-4BDE-9AC7-5ED7E272FAA9}"/>
    <dgm:cxn modelId="{F90306DC-C414-401D-AFD3-C9CE4F7F03E9}" srcId="{5B88D405-FD3D-4200-A7C8-50074BE9BDF0}" destId="{CBE69AFA-2A25-4ABF-B81E-879FD5706B67}" srcOrd="2" destOrd="0" parTransId="{09EB0970-46AB-49CD-B8F9-24B43540B9CA}" sibTransId="{405A2E24-9BEE-4740-BBBC-4777942959C8}"/>
    <dgm:cxn modelId="{FF311CE2-E5CC-4D82-A51E-C2F3B90A64D9}" type="presOf" srcId="{C97DEF17-011C-4708-A880-FD7ADF95C2C1}" destId="{BB3C6798-58BF-42AB-A9A3-E67A16505928}" srcOrd="1" destOrd="0" presId="urn:microsoft.com/office/officeart/2009/3/layout/HorizontalOrganizationChart"/>
    <dgm:cxn modelId="{EF3B4BEC-ECAC-4409-B7E8-95B813D8665B}" type="presOf" srcId="{C9D5A847-A957-41B3-92D0-BB774EEF0936}" destId="{E09F187D-6346-401C-AABB-4D8B91E854C9}" srcOrd="1" destOrd="0" presId="urn:microsoft.com/office/officeart/2009/3/layout/HorizontalOrganizationChart"/>
    <dgm:cxn modelId="{6A8C28ED-8D34-4582-A2D3-6033DB7A8A64}" type="presOf" srcId="{DCCAFC16-96FD-423C-BEF3-D013FE1ABA6C}" destId="{925BDD20-751F-47B0-B6D3-4661DA8F1920}" srcOrd="0" destOrd="0" presId="urn:microsoft.com/office/officeart/2009/3/layout/HorizontalOrganizationChart"/>
    <dgm:cxn modelId="{87B8F121-D53A-4DDC-83D6-97008DA8731D}" type="presParOf" srcId="{537903B6-E105-4F44-B651-95F70606FE58}" destId="{01C77898-51DF-4CA7-BD9F-36699203A02C}" srcOrd="0" destOrd="0" presId="urn:microsoft.com/office/officeart/2009/3/layout/HorizontalOrganizationChart"/>
    <dgm:cxn modelId="{AB6A9531-D088-41F4-AA74-3D567E6596FF}" type="presParOf" srcId="{01C77898-51DF-4CA7-BD9F-36699203A02C}" destId="{B9BB0B34-1F74-4BE2-B019-544CF0E2FA94}" srcOrd="0" destOrd="0" presId="urn:microsoft.com/office/officeart/2009/3/layout/HorizontalOrganizationChart"/>
    <dgm:cxn modelId="{86BCD7AF-87EF-423C-A970-D5BB6712CE39}" type="presParOf" srcId="{B9BB0B34-1F74-4BE2-B019-544CF0E2FA94}" destId="{A0F04F14-2DBD-43FD-9E33-BCC6E0D94DBF}" srcOrd="0" destOrd="0" presId="urn:microsoft.com/office/officeart/2009/3/layout/HorizontalOrganizationChart"/>
    <dgm:cxn modelId="{4E697EE4-BC75-476B-B9FC-AEE05610CF77}" type="presParOf" srcId="{B9BB0B34-1F74-4BE2-B019-544CF0E2FA94}" destId="{AA5450A2-7E82-4D64-B57D-8EB857C24853}" srcOrd="1" destOrd="0" presId="urn:microsoft.com/office/officeart/2009/3/layout/HorizontalOrganizationChart"/>
    <dgm:cxn modelId="{1FE18ACA-306C-4948-A612-958C0F50DA75}" type="presParOf" srcId="{01C77898-51DF-4CA7-BD9F-36699203A02C}" destId="{E1986215-5C47-473F-ACCF-4201F4500088}" srcOrd="1" destOrd="0" presId="urn:microsoft.com/office/officeart/2009/3/layout/HorizontalOrganizationChart"/>
    <dgm:cxn modelId="{DCC14D4D-A629-4A52-AF7C-BE084FBD65A6}" type="presParOf" srcId="{E1986215-5C47-473F-ACCF-4201F4500088}" destId="{94E81A86-80C9-4F2C-9DFD-BF9A251AD5B7}" srcOrd="0" destOrd="0" presId="urn:microsoft.com/office/officeart/2009/3/layout/HorizontalOrganizationChart"/>
    <dgm:cxn modelId="{EE7C0F8D-FF3C-4C5A-82BE-3B3F26A9E414}" type="presParOf" srcId="{E1986215-5C47-473F-ACCF-4201F4500088}" destId="{553D6AC2-615C-4CFB-9493-9107B997EC35}" srcOrd="1" destOrd="0" presId="urn:microsoft.com/office/officeart/2009/3/layout/HorizontalOrganizationChart"/>
    <dgm:cxn modelId="{D12E6A66-8CFD-4568-86EF-48ED6B1C9632}" type="presParOf" srcId="{553D6AC2-615C-4CFB-9493-9107B997EC35}" destId="{5B001E50-C4DD-48FA-B1F2-C105B095BCBB}" srcOrd="0" destOrd="0" presId="urn:microsoft.com/office/officeart/2009/3/layout/HorizontalOrganizationChart"/>
    <dgm:cxn modelId="{9B7082BD-BBAC-4613-863F-3C7586633E02}" type="presParOf" srcId="{5B001E50-C4DD-48FA-B1F2-C105B095BCBB}" destId="{82F53EF8-FC06-47DD-928A-B87FA6715CB1}" srcOrd="0" destOrd="0" presId="urn:microsoft.com/office/officeart/2009/3/layout/HorizontalOrganizationChart"/>
    <dgm:cxn modelId="{1ABF9E7B-0D41-4244-A1D9-48B92178F492}" type="presParOf" srcId="{5B001E50-C4DD-48FA-B1F2-C105B095BCBB}" destId="{ED81C88A-895F-43D6-A349-16F255E857D7}" srcOrd="1" destOrd="0" presId="urn:microsoft.com/office/officeart/2009/3/layout/HorizontalOrganizationChart"/>
    <dgm:cxn modelId="{6CAFE124-D727-436C-9F2E-66EDB4EE2292}" type="presParOf" srcId="{553D6AC2-615C-4CFB-9493-9107B997EC35}" destId="{86A0791B-D720-4A5A-B771-557304B30AA8}" srcOrd="1" destOrd="0" presId="urn:microsoft.com/office/officeart/2009/3/layout/HorizontalOrganizationChart"/>
    <dgm:cxn modelId="{B66AC7BB-7A0C-456C-BFE9-D7574EE10086}" type="presParOf" srcId="{86A0791B-D720-4A5A-B771-557304B30AA8}" destId="{35F5AF4C-91D5-46E0-8FAA-A05AF4258210}" srcOrd="0" destOrd="0" presId="urn:microsoft.com/office/officeart/2009/3/layout/HorizontalOrganizationChart"/>
    <dgm:cxn modelId="{110850D9-5CF8-4766-A4BF-9225D5340193}" type="presParOf" srcId="{86A0791B-D720-4A5A-B771-557304B30AA8}" destId="{FA2A848B-6C68-419A-A9C3-DE67DF12C7B6}" srcOrd="1" destOrd="0" presId="urn:microsoft.com/office/officeart/2009/3/layout/HorizontalOrganizationChart"/>
    <dgm:cxn modelId="{CDC49BCF-F469-45A2-A13B-6A0E15019812}" type="presParOf" srcId="{FA2A848B-6C68-419A-A9C3-DE67DF12C7B6}" destId="{4C2C3859-3019-4118-A7FD-8B73B1E07A1E}" srcOrd="0" destOrd="0" presId="urn:microsoft.com/office/officeart/2009/3/layout/HorizontalOrganizationChart"/>
    <dgm:cxn modelId="{EE499DDF-B383-4BFF-9973-D8307E0401AF}" type="presParOf" srcId="{4C2C3859-3019-4118-A7FD-8B73B1E07A1E}" destId="{5F19D390-12B1-435A-A87F-9867AAD1C4D2}" srcOrd="0" destOrd="0" presId="urn:microsoft.com/office/officeart/2009/3/layout/HorizontalOrganizationChart"/>
    <dgm:cxn modelId="{B0064D09-477D-48CE-BFFC-4E1D71C5F66F}" type="presParOf" srcId="{4C2C3859-3019-4118-A7FD-8B73B1E07A1E}" destId="{B8064E60-70F5-4C7B-8FD1-34DAAD2A271E}" srcOrd="1" destOrd="0" presId="urn:microsoft.com/office/officeart/2009/3/layout/HorizontalOrganizationChart"/>
    <dgm:cxn modelId="{D90CE64B-815A-4678-94B1-AEB1F0C28236}" type="presParOf" srcId="{FA2A848B-6C68-419A-A9C3-DE67DF12C7B6}" destId="{377CE10D-A039-4F67-B163-C169E38FE852}" srcOrd="1" destOrd="0" presId="urn:microsoft.com/office/officeart/2009/3/layout/HorizontalOrganizationChart"/>
    <dgm:cxn modelId="{F7C8C3B2-9605-43D2-93D9-3B7FED5F5C84}" type="presParOf" srcId="{FA2A848B-6C68-419A-A9C3-DE67DF12C7B6}" destId="{034FD735-564D-4A4C-9BF8-54653F6AF305}" srcOrd="2" destOrd="0" presId="urn:microsoft.com/office/officeart/2009/3/layout/HorizontalOrganizationChart"/>
    <dgm:cxn modelId="{4A680983-589D-477E-9C55-584A54729307}" type="presParOf" srcId="{034FD735-564D-4A4C-9BF8-54653F6AF305}" destId="{553B2D61-4DD7-41D4-9576-2B5E679C2D63}" srcOrd="0" destOrd="0" presId="urn:microsoft.com/office/officeart/2009/3/layout/HorizontalOrganizationChart"/>
    <dgm:cxn modelId="{5A0E14BA-FCAE-4B28-A4E4-E8F965784142}" type="presParOf" srcId="{034FD735-564D-4A4C-9BF8-54653F6AF305}" destId="{2E11380C-FED0-46B3-941D-38DD4A224193}" srcOrd="1" destOrd="0" presId="urn:microsoft.com/office/officeart/2009/3/layout/HorizontalOrganizationChart"/>
    <dgm:cxn modelId="{3A5E755F-08AD-467F-8C4E-7F68CB8526AC}" type="presParOf" srcId="{2E11380C-FED0-46B3-941D-38DD4A224193}" destId="{FE267E1B-F183-4BD1-9990-A571DF361D34}" srcOrd="0" destOrd="0" presId="urn:microsoft.com/office/officeart/2009/3/layout/HorizontalOrganizationChart"/>
    <dgm:cxn modelId="{3F920CEB-77DC-40C4-9E1D-9B311771447C}" type="presParOf" srcId="{FE267E1B-F183-4BD1-9990-A571DF361D34}" destId="{05A0CB1C-0140-4667-AEDC-22A74DC54658}" srcOrd="0" destOrd="0" presId="urn:microsoft.com/office/officeart/2009/3/layout/HorizontalOrganizationChart"/>
    <dgm:cxn modelId="{AFA3D085-121B-411B-96A8-7A98015A9B91}" type="presParOf" srcId="{FE267E1B-F183-4BD1-9990-A571DF361D34}" destId="{521C4C42-4496-4FD3-8086-CECA3AAB3AED}" srcOrd="1" destOrd="0" presId="urn:microsoft.com/office/officeart/2009/3/layout/HorizontalOrganizationChart"/>
    <dgm:cxn modelId="{76C8F5F8-072B-4826-9917-B0EA6E5578AD}" type="presParOf" srcId="{2E11380C-FED0-46B3-941D-38DD4A224193}" destId="{1F64816D-9541-44B2-B369-3714F08BB144}" srcOrd="1" destOrd="0" presId="urn:microsoft.com/office/officeart/2009/3/layout/HorizontalOrganizationChart"/>
    <dgm:cxn modelId="{3037885A-DC81-4504-8F3D-2A9F6FD4645D}" type="presParOf" srcId="{2E11380C-FED0-46B3-941D-38DD4A224193}" destId="{824B42BE-7E75-4959-9CB5-0CC9E09D4561}" srcOrd="2" destOrd="0" presId="urn:microsoft.com/office/officeart/2009/3/layout/HorizontalOrganizationChart"/>
    <dgm:cxn modelId="{68541A01-2930-4748-B95E-B8EFEDB6B2C9}" type="presParOf" srcId="{034FD735-564D-4A4C-9BF8-54653F6AF305}" destId="{127E0507-E302-4DF9-9592-21E147901F0C}" srcOrd="2" destOrd="0" presId="urn:microsoft.com/office/officeart/2009/3/layout/HorizontalOrganizationChart"/>
    <dgm:cxn modelId="{CD2EA2D7-648A-4B81-8006-38BF16F85CC9}" type="presParOf" srcId="{034FD735-564D-4A4C-9BF8-54653F6AF305}" destId="{57E0A34B-DECF-445E-8659-7EFBC1A34BFD}" srcOrd="3" destOrd="0" presId="urn:microsoft.com/office/officeart/2009/3/layout/HorizontalOrganizationChart"/>
    <dgm:cxn modelId="{4DBDD33B-F3E5-41C0-941C-0DF8F802BD1B}" type="presParOf" srcId="{57E0A34B-DECF-445E-8659-7EFBC1A34BFD}" destId="{D08D3B6A-FC0D-41EB-84CE-351574650393}" srcOrd="0" destOrd="0" presId="urn:microsoft.com/office/officeart/2009/3/layout/HorizontalOrganizationChart"/>
    <dgm:cxn modelId="{BB9392CA-4A95-4452-A931-26C6B38E1F97}" type="presParOf" srcId="{D08D3B6A-FC0D-41EB-84CE-351574650393}" destId="{925BDD20-751F-47B0-B6D3-4661DA8F1920}" srcOrd="0" destOrd="0" presId="urn:microsoft.com/office/officeart/2009/3/layout/HorizontalOrganizationChart"/>
    <dgm:cxn modelId="{E3C44788-0C79-462A-8780-FE9FD64076F0}" type="presParOf" srcId="{D08D3B6A-FC0D-41EB-84CE-351574650393}" destId="{AE960FB1-D4D7-4B7E-A475-42670088C2B7}" srcOrd="1" destOrd="0" presId="urn:microsoft.com/office/officeart/2009/3/layout/HorizontalOrganizationChart"/>
    <dgm:cxn modelId="{E16316EB-445B-419E-8CEA-7CAFC8BDCB7F}" type="presParOf" srcId="{57E0A34B-DECF-445E-8659-7EFBC1A34BFD}" destId="{343B3421-81AF-435F-9E31-C6642525CF7D}" srcOrd="1" destOrd="0" presId="urn:microsoft.com/office/officeart/2009/3/layout/HorizontalOrganizationChart"/>
    <dgm:cxn modelId="{ADE1B987-CAB1-4A11-91EA-9107C929A709}" type="presParOf" srcId="{57E0A34B-DECF-445E-8659-7EFBC1A34BFD}" destId="{77CDF035-4087-4357-AB68-E44997AC7E00}" srcOrd="2" destOrd="0" presId="urn:microsoft.com/office/officeart/2009/3/layout/HorizontalOrganizationChart"/>
    <dgm:cxn modelId="{E4D8A92E-EF4B-40FD-BC70-09DCBFE62CD8}" type="presParOf" srcId="{553D6AC2-615C-4CFB-9493-9107B997EC35}" destId="{CBCEAA6D-1210-4163-A72F-9D993064137C}" srcOrd="2" destOrd="0" presId="urn:microsoft.com/office/officeart/2009/3/layout/HorizontalOrganizationChart"/>
    <dgm:cxn modelId="{D2D9CCF2-BAF1-4381-8925-1619C0F3E2E8}" type="presParOf" srcId="{E1986215-5C47-473F-ACCF-4201F4500088}" destId="{49124846-0678-4231-9A22-DABE0AFB8B05}" srcOrd="2" destOrd="0" presId="urn:microsoft.com/office/officeart/2009/3/layout/HorizontalOrganizationChart"/>
    <dgm:cxn modelId="{3B092F11-319E-459B-B38C-B10B19ABE4A8}" type="presParOf" srcId="{E1986215-5C47-473F-ACCF-4201F4500088}" destId="{5EC08D3E-F9CA-4465-917E-605C4A8644B1}" srcOrd="3" destOrd="0" presId="urn:microsoft.com/office/officeart/2009/3/layout/HorizontalOrganizationChart"/>
    <dgm:cxn modelId="{FCF0B491-7680-45D7-AA51-CC3BA5D457B9}" type="presParOf" srcId="{5EC08D3E-F9CA-4465-917E-605C4A8644B1}" destId="{4E255F93-733D-4620-A39F-6D4F003B219C}" srcOrd="0" destOrd="0" presId="urn:microsoft.com/office/officeart/2009/3/layout/HorizontalOrganizationChart"/>
    <dgm:cxn modelId="{DEC0755F-8DC2-4113-8FCD-C69F919C8FDB}" type="presParOf" srcId="{4E255F93-733D-4620-A39F-6D4F003B219C}" destId="{27789631-8A85-4AE0-9F2B-84AD2E3EBE6D}" srcOrd="0" destOrd="0" presId="urn:microsoft.com/office/officeart/2009/3/layout/HorizontalOrganizationChart"/>
    <dgm:cxn modelId="{1D103BC5-4F15-4DE7-BCC9-DFF94C2589E3}" type="presParOf" srcId="{4E255F93-733D-4620-A39F-6D4F003B219C}" destId="{2F892FA0-A293-4D59-9EB2-5D48E1D89292}" srcOrd="1" destOrd="0" presId="urn:microsoft.com/office/officeart/2009/3/layout/HorizontalOrganizationChart"/>
    <dgm:cxn modelId="{D0C222FA-5902-40CB-B8DD-E0F340D0C526}" type="presParOf" srcId="{5EC08D3E-F9CA-4465-917E-605C4A8644B1}" destId="{11A4CDBA-8D64-42BE-A116-F315F755DF9C}" srcOrd="1" destOrd="0" presId="urn:microsoft.com/office/officeart/2009/3/layout/HorizontalOrganizationChart"/>
    <dgm:cxn modelId="{8EC1422E-C35C-48E0-B895-3418E9C5B447}" type="presParOf" srcId="{5EC08D3E-F9CA-4465-917E-605C4A8644B1}" destId="{295130AD-2C46-4156-8F04-AD2AE48BC454}" srcOrd="2" destOrd="0" presId="urn:microsoft.com/office/officeart/2009/3/layout/HorizontalOrganizationChart"/>
    <dgm:cxn modelId="{44042ADE-B2DA-4E34-BD17-A1A6B5543049}" type="presParOf" srcId="{E1986215-5C47-473F-ACCF-4201F4500088}" destId="{84DDEF3F-B9F2-463F-8FE1-201DD8428F72}" srcOrd="4" destOrd="0" presId="urn:microsoft.com/office/officeart/2009/3/layout/HorizontalOrganizationChart"/>
    <dgm:cxn modelId="{7C32735E-91BA-425A-9973-ECA491880CDD}" type="presParOf" srcId="{E1986215-5C47-473F-ACCF-4201F4500088}" destId="{37AFD397-F847-4095-AF7F-7A0EB80994E6}" srcOrd="5" destOrd="0" presId="urn:microsoft.com/office/officeart/2009/3/layout/HorizontalOrganizationChart"/>
    <dgm:cxn modelId="{3D6963BD-2F72-4DB7-BBE7-8CA034F6A13A}" type="presParOf" srcId="{37AFD397-F847-4095-AF7F-7A0EB80994E6}" destId="{4E32965F-DB50-4832-8A6B-CD80E9FF8FC9}" srcOrd="0" destOrd="0" presId="urn:microsoft.com/office/officeart/2009/3/layout/HorizontalOrganizationChart"/>
    <dgm:cxn modelId="{E64BE4DA-D655-4FE7-B59C-5FEBD793F6D9}" type="presParOf" srcId="{4E32965F-DB50-4832-8A6B-CD80E9FF8FC9}" destId="{90449562-B03C-4FD3-A42B-50ECF8E5C830}" srcOrd="0" destOrd="0" presId="urn:microsoft.com/office/officeart/2009/3/layout/HorizontalOrganizationChart"/>
    <dgm:cxn modelId="{08409EAA-E142-49E2-82D3-34A62D867527}" type="presParOf" srcId="{4E32965F-DB50-4832-8A6B-CD80E9FF8FC9}" destId="{BB3C6798-58BF-42AB-A9A3-E67A16505928}" srcOrd="1" destOrd="0" presId="urn:microsoft.com/office/officeart/2009/3/layout/HorizontalOrganizationChart"/>
    <dgm:cxn modelId="{19E32724-B2E3-4B63-998B-9C1E8C948E6F}" type="presParOf" srcId="{37AFD397-F847-4095-AF7F-7A0EB80994E6}" destId="{F837C0DB-A669-42DB-AEC6-602845962E0D}" srcOrd="1" destOrd="0" presId="urn:microsoft.com/office/officeart/2009/3/layout/HorizontalOrganizationChart"/>
    <dgm:cxn modelId="{379152DD-CC3A-4EA5-952D-B9AA878AFB48}" type="presParOf" srcId="{F837C0DB-A669-42DB-AEC6-602845962E0D}" destId="{68FEDA69-F21E-4F69-AF6D-D9037B2418EC}" srcOrd="0" destOrd="0" presId="urn:microsoft.com/office/officeart/2009/3/layout/HorizontalOrganizationChart"/>
    <dgm:cxn modelId="{228DD21B-72C8-489D-BAC2-E90D3C642B63}" type="presParOf" srcId="{F837C0DB-A669-42DB-AEC6-602845962E0D}" destId="{3F60AD8F-0F51-4741-8BA2-628420ADB593}" srcOrd="1" destOrd="0" presId="urn:microsoft.com/office/officeart/2009/3/layout/HorizontalOrganizationChart"/>
    <dgm:cxn modelId="{7F9F8E97-9525-4A0D-B6E8-5F4883A277DE}" type="presParOf" srcId="{3F60AD8F-0F51-4741-8BA2-628420ADB593}" destId="{19EAF1B0-70C9-45B5-8705-0A79FCB1CB6C}" srcOrd="0" destOrd="0" presId="urn:microsoft.com/office/officeart/2009/3/layout/HorizontalOrganizationChart"/>
    <dgm:cxn modelId="{481CB577-A984-491A-9C75-2141A564095D}" type="presParOf" srcId="{19EAF1B0-70C9-45B5-8705-0A79FCB1CB6C}" destId="{543DBF66-158C-403B-88DF-83A9C438B8CD}" srcOrd="0" destOrd="0" presId="urn:microsoft.com/office/officeart/2009/3/layout/HorizontalOrganizationChart"/>
    <dgm:cxn modelId="{38468FA4-A0D4-451C-AEAA-73E249B066F7}" type="presParOf" srcId="{19EAF1B0-70C9-45B5-8705-0A79FCB1CB6C}" destId="{E48CF83F-20D1-4D69-A776-C7EEA327426E}" srcOrd="1" destOrd="0" presId="urn:microsoft.com/office/officeart/2009/3/layout/HorizontalOrganizationChart"/>
    <dgm:cxn modelId="{43EB5FD9-3535-41CC-A94B-87A20674F002}" type="presParOf" srcId="{3F60AD8F-0F51-4741-8BA2-628420ADB593}" destId="{5F336B65-A45C-4C71-822B-C4F5E3C14A1F}" srcOrd="1" destOrd="0" presId="urn:microsoft.com/office/officeart/2009/3/layout/HorizontalOrganizationChart"/>
    <dgm:cxn modelId="{7C5EA94F-B5E9-49F5-9638-58C5FBABFDEE}" type="presParOf" srcId="{5F336B65-A45C-4C71-822B-C4F5E3C14A1F}" destId="{9F0A19BA-596E-4460-8962-CFBB9E33D949}" srcOrd="0" destOrd="0" presId="urn:microsoft.com/office/officeart/2009/3/layout/HorizontalOrganizationChart"/>
    <dgm:cxn modelId="{DDA10B65-6F29-49F0-AF67-07D9F58B151C}" type="presParOf" srcId="{5F336B65-A45C-4C71-822B-C4F5E3C14A1F}" destId="{197334DA-D2AE-4D7C-A068-4AFEACD28FE3}" srcOrd="1" destOrd="0" presId="urn:microsoft.com/office/officeart/2009/3/layout/HorizontalOrganizationChart"/>
    <dgm:cxn modelId="{6E3F4FBE-8C47-4831-8E0F-9579A77F37F5}" type="presParOf" srcId="{197334DA-D2AE-4D7C-A068-4AFEACD28FE3}" destId="{0AE4B53B-FF42-48E7-A522-32E198652A83}" srcOrd="0" destOrd="0" presId="urn:microsoft.com/office/officeart/2009/3/layout/HorizontalOrganizationChart"/>
    <dgm:cxn modelId="{7F8124B0-2DFB-4CF5-9462-A76A235D8481}" type="presParOf" srcId="{0AE4B53B-FF42-48E7-A522-32E198652A83}" destId="{E6979A06-8D17-44C6-9292-3E01E96189B5}" srcOrd="0" destOrd="0" presId="urn:microsoft.com/office/officeart/2009/3/layout/HorizontalOrganizationChart"/>
    <dgm:cxn modelId="{4D9115BB-458B-40DF-8320-3C94596E2C08}" type="presParOf" srcId="{0AE4B53B-FF42-48E7-A522-32E198652A83}" destId="{E09F187D-6346-401C-AABB-4D8B91E854C9}" srcOrd="1" destOrd="0" presId="urn:microsoft.com/office/officeart/2009/3/layout/HorizontalOrganizationChart"/>
    <dgm:cxn modelId="{323B9EDC-44E4-4CB2-90B4-24AA297927D9}" type="presParOf" srcId="{197334DA-D2AE-4D7C-A068-4AFEACD28FE3}" destId="{3FE32596-EF34-4C2A-80B3-AD123239AE14}" srcOrd="1" destOrd="0" presId="urn:microsoft.com/office/officeart/2009/3/layout/HorizontalOrganizationChart"/>
    <dgm:cxn modelId="{11CCB138-23BD-488A-B1FF-8170359748AB}" type="presParOf" srcId="{197334DA-D2AE-4D7C-A068-4AFEACD28FE3}" destId="{05D6A67E-0846-4BF4-987B-F56D87B46676}" srcOrd="2" destOrd="0" presId="urn:microsoft.com/office/officeart/2009/3/layout/HorizontalOrganizationChart"/>
    <dgm:cxn modelId="{6FFDE8D7-0FD3-4BDE-B206-6ED6C6262DC0}" type="presParOf" srcId="{5F336B65-A45C-4C71-822B-C4F5E3C14A1F}" destId="{A1352F9A-CBD6-4B7B-BA9D-5FF4CA529445}" srcOrd="2" destOrd="0" presId="urn:microsoft.com/office/officeart/2009/3/layout/HorizontalOrganizationChart"/>
    <dgm:cxn modelId="{042D6EF3-3368-4A3A-AC1B-C737C9D135F3}" type="presParOf" srcId="{5F336B65-A45C-4C71-822B-C4F5E3C14A1F}" destId="{E0CBCBDB-FC64-48D5-9E9A-5FD7FEC2E90A}" srcOrd="3" destOrd="0" presId="urn:microsoft.com/office/officeart/2009/3/layout/HorizontalOrganizationChart"/>
    <dgm:cxn modelId="{54F0852E-90E7-464F-91A4-CC2598F9A53B}" type="presParOf" srcId="{E0CBCBDB-FC64-48D5-9E9A-5FD7FEC2E90A}" destId="{E8EA5BAF-2E48-4246-BAAE-FFB46A017E7D}" srcOrd="0" destOrd="0" presId="urn:microsoft.com/office/officeart/2009/3/layout/HorizontalOrganizationChart"/>
    <dgm:cxn modelId="{38F7079D-F32E-40DB-9AF9-47A3ABFCE839}" type="presParOf" srcId="{E8EA5BAF-2E48-4246-BAAE-FFB46A017E7D}" destId="{5F0F1E56-13FE-49A4-B33C-19A933C33376}" srcOrd="0" destOrd="0" presId="urn:microsoft.com/office/officeart/2009/3/layout/HorizontalOrganizationChart"/>
    <dgm:cxn modelId="{75436F43-172B-47A9-ACD9-8A70BCA113CC}" type="presParOf" srcId="{E8EA5BAF-2E48-4246-BAAE-FFB46A017E7D}" destId="{F95A4DF5-5302-4D97-A332-6D32CB71FEEA}" srcOrd="1" destOrd="0" presId="urn:microsoft.com/office/officeart/2009/3/layout/HorizontalOrganizationChart"/>
    <dgm:cxn modelId="{3C679AD3-968F-4EB8-B397-BBEAAB182AE0}" type="presParOf" srcId="{E0CBCBDB-FC64-48D5-9E9A-5FD7FEC2E90A}" destId="{726D8B9B-9771-41A1-A0D2-126583F57C2C}" srcOrd="1" destOrd="0" presId="urn:microsoft.com/office/officeart/2009/3/layout/HorizontalOrganizationChart"/>
    <dgm:cxn modelId="{A623BB7A-12DB-4BB5-BEBE-0C8496AB44C7}" type="presParOf" srcId="{E0CBCBDB-FC64-48D5-9E9A-5FD7FEC2E90A}" destId="{E63F4576-C950-444C-B7C1-46A614DF277A}" srcOrd="2" destOrd="0" presId="urn:microsoft.com/office/officeart/2009/3/layout/HorizontalOrganizationChart"/>
    <dgm:cxn modelId="{7313C0C4-EC2C-4D44-AF96-2452E72853C4}" type="presParOf" srcId="{3F60AD8F-0F51-4741-8BA2-628420ADB593}" destId="{70751ABA-D21B-47C8-91F7-71C91872A0A9}" srcOrd="2" destOrd="0" presId="urn:microsoft.com/office/officeart/2009/3/layout/HorizontalOrganizationChart"/>
    <dgm:cxn modelId="{67094545-55B0-4A77-9A46-882435C4A235}" type="presParOf" srcId="{37AFD397-F847-4095-AF7F-7A0EB80994E6}" destId="{C02DFE1E-047B-4987-BEA8-21C773394D55}" srcOrd="2" destOrd="0" presId="urn:microsoft.com/office/officeart/2009/3/layout/HorizontalOrganizationChart"/>
    <dgm:cxn modelId="{1491E002-2BFA-4686-9265-09F67CB19EC0}" type="presParOf" srcId="{01C77898-51DF-4CA7-BD9F-36699203A02C}" destId="{0471EDB7-1BE7-4ACE-A7AE-B1B037A2CFB2}" srcOrd="2" destOrd="0" presId="urn:microsoft.com/office/officeart/2009/3/layout/HorizontalOrganizationChart"/>
    <dgm:cxn modelId="{013C70E8-F6DE-401C-97B8-B327539EBF7B}" type="presParOf" srcId="{0471EDB7-1BE7-4ACE-A7AE-B1B037A2CFB2}" destId="{00ED229F-5C53-4486-ADA5-326EF8A073E5}" srcOrd="0" destOrd="0" presId="urn:microsoft.com/office/officeart/2009/3/layout/HorizontalOrganizationChart"/>
    <dgm:cxn modelId="{4EFFA7F0-ED6E-4C20-A7DF-B09AB3E58588}" type="presParOf" srcId="{0471EDB7-1BE7-4ACE-A7AE-B1B037A2CFB2}" destId="{B082C6D9-B720-4FEB-92CB-77B8F1EDCF4A}" srcOrd="1" destOrd="0" presId="urn:microsoft.com/office/officeart/2009/3/layout/HorizontalOrganizationChart"/>
    <dgm:cxn modelId="{A96705BF-36AA-4972-A372-CF82842CF06D}" type="presParOf" srcId="{B082C6D9-B720-4FEB-92CB-77B8F1EDCF4A}" destId="{FFE0EC49-DAA9-4AFB-9379-BA1AE5FCA3B2}" srcOrd="0" destOrd="0" presId="urn:microsoft.com/office/officeart/2009/3/layout/HorizontalOrganizationChart"/>
    <dgm:cxn modelId="{78B5093A-248A-43F7-89ED-A1946F36C131}" type="presParOf" srcId="{FFE0EC49-DAA9-4AFB-9379-BA1AE5FCA3B2}" destId="{1E70042B-C79D-4BE9-8032-E385B5360AF0}" srcOrd="0" destOrd="0" presId="urn:microsoft.com/office/officeart/2009/3/layout/HorizontalOrganizationChart"/>
    <dgm:cxn modelId="{46B873F9-CBAA-411F-A61D-B47A3943FA7F}" type="presParOf" srcId="{FFE0EC49-DAA9-4AFB-9379-BA1AE5FCA3B2}" destId="{A1A6AE78-B3F4-415C-8A2D-34E6FF9F5FD4}" srcOrd="1" destOrd="0" presId="urn:microsoft.com/office/officeart/2009/3/layout/HorizontalOrganizationChart"/>
    <dgm:cxn modelId="{801BCBA6-0E9A-4A6B-BF36-692DF9866170}" type="presParOf" srcId="{B082C6D9-B720-4FEB-92CB-77B8F1EDCF4A}" destId="{1CF12014-BD8A-4DA8-B639-1747F2CD4380}" srcOrd="1" destOrd="0" presId="urn:microsoft.com/office/officeart/2009/3/layout/HorizontalOrganizationChart"/>
    <dgm:cxn modelId="{F2B6E149-E132-4D86-9989-46A1A70AB641}" type="presParOf" srcId="{B082C6D9-B720-4FEB-92CB-77B8F1EDCF4A}" destId="{B62F7002-4874-4175-BBCE-EFD79B88076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B168F-7427-4DF2-8181-A4B9C49B56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BC50D-4F9D-4228-A466-4FD26734B25C}">
      <dgm:prSet phldrT="[Text]" phldr="0"/>
      <dgm:spPr/>
      <dgm:t>
        <a:bodyPr/>
        <a:lstStyle/>
        <a:p>
          <a:r>
            <a:rPr lang="en-US" dirty="0" err="1"/>
            <a:t>Lấy</a:t>
          </a:r>
          <a:r>
            <a:rPr lang="en-US" dirty="0"/>
            <a:t> </a:t>
          </a:r>
          <a:r>
            <a:rPr lang="en-US" dirty="0" err="1"/>
            <a:t>mẫu</a:t>
          </a:r>
          <a:r>
            <a:rPr lang="en-US" dirty="0"/>
            <a:t> </a:t>
          </a:r>
          <a:r>
            <a:rPr lang="en-US" dirty="0" err="1"/>
            <a:t>tế</a:t>
          </a:r>
          <a:r>
            <a:rPr lang="en-US" dirty="0"/>
            <a:t> </a:t>
          </a:r>
          <a:r>
            <a:rPr lang="en-US" dirty="0" err="1"/>
            <a:t>bào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thai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xn</a:t>
          </a:r>
          <a:r>
            <a:rPr lang="en-US" dirty="0"/>
            <a:t>:</a:t>
          </a:r>
        </a:p>
        <a:p>
          <a:r>
            <a:rPr lang="en-US" dirty="0" err="1"/>
            <a:t>Chọc</a:t>
          </a:r>
          <a:r>
            <a:rPr lang="en-US" dirty="0"/>
            <a:t> </a:t>
          </a:r>
          <a:r>
            <a:rPr lang="en-US" dirty="0" err="1"/>
            <a:t>ối</a:t>
          </a:r>
          <a:r>
            <a:rPr lang="en-US" dirty="0"/>
            <a:t> (&gt;</a:t>
          </a:r>
          <a:r>
            <a:rPr lang="en-US" dirty="0" err="1"/>
            <a:t>16w</a:t>
          </a:r>
          <a:r>
            <a:rPr lang="en-US" dirty="0"/>
            <a:t>) </a:t>
          </a:r>
          <a:r>
            <a:rPr lang="en-US" dirty="0" err="1"/>
            <a:t>HOẶC</a:t>
          </a:r>
          <a:r>
            <a:rPr lang="en-US" dirty="0"/>
            <a:t> Sinh </a:t>
          </a:r>
          <a:r>
            <a:rPr lang="en-US" dirty="0" err="1"/>
            <a:t>thiết</a:t>
          </a:r>
          <a:r>
            <a:rPr lang="en-US" dirty="0"/>
            <a:t> gai </a:t>
          </a:r>
          <a:r>
            <a:rPr lang="en-US" dirty="0" err="1"/>
            <a:t>rau</a:t>
          </a:r>
          <a:r>
            <a:rPr lang="en-US" dirty="0"/>
            <a:t> (&gt;</a:t>
          </a:r>
          <a:r>
            <a:rPr lang="en-US" dirty="0" err="1"/>
            <a:t>13w</a:t>
          </a:r>
          <a:r>
            <a:rPr lang="en-US" dirty="0"/>
            <a:t>)</a:t>
          </a:r>
        </a:p>
      </dgm:t>
    </dgm:pt>
    <dgm:pt modelId="{D7BDC31E-2E05-4347-BBEC-4E01FFF1EDA6}" type="parTrans" cxnId="{1E9035BD-4855-4F4A-B646-8AB80F7CF429}">
      <dgm:prSet/>
      <dgm:spPr/>
      <dgm:t>
        <a:bodyPr/>
        <a:lstStyle/>
        <a:p>
          <a:endParaRPr lang="en-US"/>
        </a:p>
      </dgm:t>
    </dgm:pt>
    <dgm:pt modelId="{B6C3D8C6-9B1E-48F7-9A58-9373A2C58528}" type="sibTrans" cxnId="{1E9035BD-4855-4F4A-B646-8AB80F7CF429}">
      <dgm:prSet/>
      <dgm:spPr/>
      <dgm:t>
        <a:bodyPr/>
        <a:lstStyle/>
        <a:p>
          <a:endParaRPr lang="en-US"/>
        </a:p>
      </dgm:t>
    </dgm:pt>
    <dgm:pt modelId="{4288CAED-71E5-434D-969F-684EE74DF614}">
      <dgm:prSet phldrT="[Text]" phldr="0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sàng</a:t>
          </a:r>
          <a:r>
            <a:rPr lang="en-US" dirty="0"/>
            <a:t> </a:t>
          </a:r>
          <a:r>
            <a:rPr lang="en-US" dirty="0" err="1"/>
            <a:t>lọc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C3787D29-8BC7-4990-B8CA-810DB6448CB1}" type="parTrans" cxnId="{0BB53632-8305-472A-9F15-3F63BED24189}">
      <dgm:prSet/>
      <dgm:spPr/>
      <dgm:t>
        <a:bodyPr/>
        <a:lstStyle/>
        <a:p>
          <a:endParaRPr lang="en-US"/>
        </a:p>
      </dgm:t>
    </dgm:pt>
    <dgm:pt modelId="{CC13D7E1-C3A9-473E-A09F-3AC2DC38A4A9}" type="sibTrans" cxnId="{0BB53632-8305-472A-9F15-3F63BED24189}">
      <dgm:prSet/>
      <dgm:spPr/>
      <dgm:t>
        <a:bodyPr/>
        <a:lstStyle/>
        <a:p>
          <a:endParaRPr lang="en-US"/>
        </a:p>
      </dgm:t>
    </dgm:pt>
    <dgm:pt modelId="{D7D78E60-BD84-4D9C-BB14-5E13D1907BF5}">
      <dgm:prSet phldrT="[Text]" phldr="0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mẹ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gen </a:t>
          </a:r>
          <a:r>
            <a:rPr lang="en-US" dirty="0" err="1"/>
            <a:t>bệnh</a:t>
          </a:r>
          <a:endParaRPr lang="en-US" dirty="0"/>
        </a:p>
      </dgm:t>
    </dgm:pt>
    <dgm:pt modelId="{224C354B-67B3-4C1C-A237-446937F2B8D5}" type="parTrans" cxnId="{F0433342-1D33-4A28-A595-F8E139F70C38}">
      <dgm:prSet/>
      <dgm:spPr/>
      <dgm:t>
        <a:bodyPr/>
        <a:lstStyle/>
        <a:p>
          <a:endParaRPr lang="en-US"/>
        </a:p>
      </dgm:t>
    </dgm:pt>
    <dgm:pt modelId="{8323AA74-0F93-415F-89DC-999A31F34F34}" type="sibTrans" cxnId="{F0433342-1D33-4A28-A595-F8E139F70C38}">
      <dgm:prSet/>
      <dgm:spPr/>
      <dgm:t>
        <a:bodyPr/>
        <a:lstStyle/>
        <a:p>
          <a:endParaRPr lang="en-US"/>
        </a:p>
      </dgm:t>
    </dgm:pt>
    <dgm:pt modelId="{9BE1B157-B770-4EB0-B301-F567A789F3B1}">
      <dgm:prSet phldrT="[Text]" phldr="0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phôi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khảm</a:t>
          </a:r>
          <a:endParaRPr lang="en-US" dirty="0"/>
        </a:p>
      </dgm:t>
    </dgm:pt>
    <dgm:pt modelId="{13BE0B0D-B982-440A-AD33-40DFD1D6F8AD}" type="parTrans" cxnId="{1826CD5C-1820-43BE-91C8-E459D8878281}">
      <dgm:prSet/>
      <dgm:spPr/>
      <dgm:t>
        <a:bodyPr/>
        <a:lstStyle/>
        <a:p>
          <a:endParaRPr lang="en-US"/>
        </a:p>
      </dgm:t>
    </dgm:pt>
    <dgm:pt modelId="{1381E5E4-61D5-4B6C-B528-008F4084AA56}" type="sibTrans" cxnId="{1826CD5C-1820-43BE-91C8-E459D8878281}">
      <dgm:prSet/>
      <dgm:spPr/>
      <dgm:t>
        <a:bodyPr/>
        <a:lstStyle/>
        <a:p>
          <a:endParaRPr lang="en-US"/>
        </a:p>
      </dgm:t>
    </dgm:pt>
    <dgm:pt modelId="{7A9CEB88-4916-4F4C-A651-AAD3C60F0167}">
      <dgm:prSet custT="1"/>
      <dgm:spPr/>
      <dgm:t>
        <a:bodyPr/>
        <a:lstStyle/>
        <a:p>
          <a:r>
            <a:rPr lang="en-US" sz="1600" dirty="0" err="1"/>
            <a:t>Không</a:t>
          </a:r>
          <a:r>
            <a:rPr lang="en-US" sz="1600" dirty="0"/>
            <a:t> </a:t>
          </a:r>
          <a:r>
            <a:rPr lang="en-US" sz="1600" dirty="0" err="1"/>
            <a:t>bất</a:t>
          </a:r>
          <a:r>
            <a:rPr lang="en-US" sz="1600" dirty="0"/>
            <a:t> </a:t>
          </a:r>
          <a:r>
            <a:rPr lang="en-US" sz="1600" dirty="0" err="1"/>
            <a:t>thường</a:t>
          </a:r>
          <a:r>
            <a:rPr lang="en-US" sz="1600" dirty="0"/>
            <a:t> di </a:t>
          </a:r>
          <a:r>
            <a:rPr lang="en-US" sz="1600" dirty="0" err="1"/>
            <a:t>truyền</a:t>
          </a:r>
          <a:endParaRPr lang="en-US" sz="1600" dirty="0"/>
        </a:p>
      </dgm:t>
    </dgm:pt>
    <dgm:pt modelId="{597B9520-95D1-428A-A3BC-B62682AE856A}" type="parTrans" cxnId="{02108ADC-7F59-4D5B-AA9C-B5DF9CF0FABA}">
      <dgm:prSet/>
      <dgm:spPr/>
      <dgm:t>
        <a:bodyPr/>
        <a:lstStyle/>
        <a:p>
          <a:endParaRPr lang="en-US"/>
        </a:p>
      </dgm:t>
    </dgm:pt>
    <dgm:pt modelId="{C2FF96A7-72F7-4AA2-8948-FF34E542340C}" type="sibTrans" cxnId="{02108ADC-7F59-4D5B-AA9C-B5DF9CF0FABA}">
      <dgm:prSet/>
      <dgm:spPr/>
      <dgm:t>
        <a:bodyPr/>
        <a:lstStyle/>
        <a:p>
          <a:endParaRPr lang="en-US"/>
        </a:p>
      </dgm:t>
    </dgm:pt>
    <dgm:pt modelId="{7D52589D-63E7-411A-8E6D-31FDDF0AF1AC}" type="pres">
      <dgm:prSet presAssocID="{F24B168F-7427-4DF2-8181-A4B9C49B56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57E7E6-D233-4BEF-A5CA-50258854CC26}" type="pres">
      <dgm:prSet presAssocID="{739BC50D-4F9D-4228-A466-4FD26734B25C}" presName="hierRoot1" presStyleCnt="0">
        <dgm:presLayoutVars>
          <dgm:hierBranch val="init"/>
        </dgm:presLayoutVars>
      </dgm:prSet>
      <dgm:spPr/>
    </dgm:pt>
    <dgm:pt modelId="{8BFC8110-F251-4EA3-817C-2120626871BE}" type="pres">
      <dgm:prSet presAssocID="{739BC50D-4F9D-4228-A466-4FD26734B25C}" presName="rootComposite1" presStyleCnt="0"/>
      <dgm:spPr/>
    </dgm:pt>
    <dgm:pt modelId="{BDA48846-E90D-4E0C-9676-5A64F3C2CC94}" type="pres">
      <dgm:prSet presAssocID="{739BC50D-4F9D-4228-A466-4FD26734B25C}" presName="rootText1" presStyleLbl="node0" presStyleIdx="0" presStyleCnt="2" custScaleX="138348" custScaleY="129699">
        <dgm:presLayoutVars>
          <dgm:chPref val="3"/>
        </dgm:presLayoutVars>
      </dgm:prSet>
      <dgm:spPr/>
    </dgm:pt>
    <dgm:pt modelId="{03E6293C-984F-4DB5-B31A-1AA8BF49BA4B}" type="pres">
      <dgm:prSet presAssocID="{739BC50D-4F9D-4228-A466-4FD26734B25C}" presName="rootConnector1" presStyleLbl="node1" presStyleIdx="0" presStyleCnt="0"/>
      <dgm:spPr/>
    </dgm:pt>
    <dgm:pt modelId="{740A17E5-1B8C-4DD4-A5D5-496C9DC00487}" type="pres">
      <dgm:prSet presAssocID="{739BC50D-4F9D-4228-A466-4FD26734B25C}" presName="hierChild2" presStyleCnt="0"/>
      <dgm:spPr/>
    </dgm:pt>
    <dgm:pt modelId="{418AD21C-E228-4989-B390-99707B38DD8B}" type="pres">
      <dgm:prSet presAssocID="{C3787D29-8BC7-4990-B8CA-810DB6448CB1}" presName="Name37" presStyleLbl="parChTrans1D2" presStyleIdx="0" presStyleCnt="3"/>
      <dgm:spPr/>
    </dgm:pt>
    <dgm:pt modelId="{41E965A0-DB13-4800-A930-FCB7BEB2E3A1}" type="pres">
      <dgm:prSet presAssocID="{4288CAED-71E5-434D-969F-684EE74DF614}" presName="hierRoot2" presStyleCnt="0">
        <dgm:presLayoutVars>
          <dgm:hierBranch val="init"/>
        </dgm:presLayoutVars>
      </dgm:prSet>
      <dgm:spPr/>
    </dgm:pt>
    <dgm:pt modelId="{6B1FFD68-67F7-4873-BBDC-4BCF26206E7D}" type="pres">
      <dgm:prSet presAssocID="{4288CAED-71E5-434D-969F-684EE74DF614}" presName="rootComposite" presStyleCnt="0"/>
      <dgm:spPr/>
    </dgm:pt>
    <dgm:pt modelId="{651E8E18-AA10-4581-80CC-43AA2D3E93E9}" type="pres">
      <dgm:prSet presAssocID="{4288CAED-71E5-434D-969F-684EE74DF614}" presName="rootText" presStyleLbl="node2" presStyleIdx="0" presStyleCnt="3">
        <dgm:presLayoutVars>
          <dgm:chPref val="3"/>
        </dgm:presLayoutVars>
      </dgm:prSet>
      <dgm:spPr/>
    </dgm:pt>
    <dgm:pt modelId="{50CF3D2C-7887-44C5-9F4E-7CDE6893E210}" type="pres">
      <dgm:prSet presAssocID="{4288CAED-71E5-434D-969F-684EE74DF614}" presName="rootConnector" presStyleLbl="node2" presStyleIdx="0" presStyleCnt="3"/>
      <dgm:spPr/>
    </dgm:pt>
    <dgm:pt modelId="{7B4B5E1B-10FD-431F-9547-4B551229EDA3}" type="pres">
      <dgm:prSet presAssocID="{4288CAED-71E5-434D-969F-684EE74DF614}" presName="hierChild4" presStyleCnt="0"/>
      <dgm:spPr/>
    </dgm:pt>
    <dgm:pt modelId="{557B5179-1D5B-49CE-A23B-517D17F57C36}" type="pres">
      <dgm:prSet presAssocID="{4288CAED-71E5-434D-969F-684EE74DF614}" presName="hierChild5" presStyleCnt="0"/>
      <dgm:spPr/>
    </dgm:pt>
    <dgm:pt modelId="{07030BD8-77A6-4C1D-8592-273DFED005EC}" type="pres">
      <dgm:prSet presAssocID="{224C354B-67B3-4C1C-A237-446937F2B8D5}" presName="Name37" presStyleLbl="parChTrans1D2" presStyleIdx="1" presStyleCnt="3"/>
      <dgm:spPr/>
    </dgm:pt>
    <dgm:pt modelId="{EC67ECD2-FB27-426E-B890-D4A929893B15}" type="pres">
      <dgm:prSet presAssocID="{D7D78E60-BD84-4D9C-BB14-5E13D1907BF5}" presName="hierRoot2" presStyleCnt="0">
        <dgm:presLayoutVars>
          <dgm:hierBranch val="init"/>
        </dgm:presLayoutVars>
      </dgm:prSet>
      <dgm:spPr/>
    </dgm:pt>
    <dgm:pt modelId="{35DF8743-9EF3-483A-9A56-8F9ECFA9DA9E}" type="pres">
      <dgm:prSet presAssocID="{D7D78E60-BD84-4D9C-BB14-5E13D1907BF5}" presName="rootComposite" presStyleCnt="0"/>
      <dgm:spPr/>
    </dgm:pt>
    <dgm:pt modelId="{C3BB9046-3D4F-412E-8731-15FF5845C5B3}" type="pres">
      <dgm:prSet presAssocID="{D7D78E60-BD84-4D9C-BB14-5E13D1907BF5}" presName="rootText" presStyleLbl="node2" presStyleIdx="1" presStyleCnt="3">
        <dgm:presLayoutVars>
          <dgm:chPref val="3"/>
        </dgm:presLayoutVars>
      </dgm:prSet>
      <dgm:spPr/>
    </dgm:pt>
    <dgm:pt modelId="{1A857511-1C8F-45DB-8CB1-A7CE7A6FD603}" type="pres">
      <dgm:prSet presAssocID="{D7D78E60-BD84-4D9C-BB14-5E13D1907BF5}" presName="rootConnector" presStyleLbl="node2" presStyleIdx="1" presStyleCnt="3"/>
      <dgm:spPr/>
    </dgm:pt>
    <dgm:pt modelId="{81324EC6-4AF0-40FA-8562-C6D4784FD4D8}" type="pres">
      <dgm:prSet presAssocID="{D7D78E60-BD84-4D9C-BB14-5E13D1907BF5}" presName="hierChild4" presStyleCnt="0"/>
      <dgm:spPr/>
    </dgm:pt>
    <dgm:pt modelId="{E38F6A2D-36EB-4CA0-A08B-F73E1721D19A}" type="pres">
      <dgm:prSet presAssocID="{D7D78E60-BD84-4D9C-BB14-5E13D1907BF5}" presName="hierChild5" presStyleCnt="0"/>
      <dgm:spPr/>
    </dgm:pt>
    <dgm:pt modelId="{8518116B-5487-47F7-8E58-1333A41B91E2}" type="pres">
      <dgm:prSet presAssocID="{13BE0B0D-B982-440A-AD33-40DFD1D6F8AD}" presName="Name37" presStyleLbl="parChTrans1D2" presStyleIdx="2" presStyleCnt="3"/>
      <dgm:spPr/>
    </dgm:pt>
    <dgm:pt modelId="{F80ED21B-0D9D-4626-8795-E4EE269D1F2D}" type="pres">
      <dgm:prSet presAssocID="{9BE1B157-B770-4EB0-B301-F567A789F3B1}" presName="hierRoot2" presStyleCnt="0">
        <dgm:presLayoutVars>
          <dgm:hierBranch val="init"/>
        </dgm:presLayoutVars>
      </dgm:prSet>
      <dgm:spPr/>
    </dgm:pt>
    <dgm:pt modelId="{AE3F9198-C2BD-4593-ABE7-7E7698B91B49}" type="pres">
      <dgm:prSet presAssocID="{9BE1B157-B770-4EB0-B301-F567A789F3B1}" presName="rootComposite" presStyleCnt="0"/>
      <dgm:spPr/>
    </dgm:pt>
    <dgm:pt modelId="{7F537558-997D-43BB-BD6A-4CD71C3BD5C4}" type="pres">
      <dgm:prSet presAssocID="{9BE1B157-B770-4EB0-B301-F567A789F3B1}" presName="rootText" presStyleLbl="node2" presStyleIdx="2" presStyleCnt="3">
        <dgm:presLayoutVars>
          <dgm:chPref val="3"/>
        </dgm:presLayoutVars>
      </dgm:prSet>
      <dgm:spPr/>
    </dgm:pt>
    <dgm:pt modelId="{15F420C8-E67F-4C25-B801-B8EF74B36910}" type="pres">
      <dgm:prSet presAssocID="{9BE1B157-B770-4EB0-B301-F567A789F3B1}" presName="rootConnector" presStyleLbl="node2" presStyleIdx="2" presStyleCnt="3"/>
      <dgm:spPr/>
    </dgm:pt>
    <dgm:pt modelId="{720CCF98-DBE6-49D5-9926-B9A25B7A8763}" type="pres">
      <dgm:prSet presAssocID="{9BE1B157-B770-4EB0-B301-F567A789F3B1}" presName="hierChild4" presStyleCnt="0"/>
      <dgm:spPr/>
    </dgm:pt>
    <dgm:pt modelId="{D327F767-B19A-4F46-AEC9-8CF28C14717C}" type="pres">
      <dgm:prSet presAssocID="{9BE1B157-B770-4EB0-B301-F567A789F3B1}" presName="hierChild5" presStyleCnt="0"/>
      <dgm:spPr/>
    </dgm:pt>
    <dgm:pt modelId="{2B29AA1A-5E95-43A1-939D-5BBB26F71537}" type="pres">
      <dgm:prSet presAssocID="{739BC50D-4F9D-4228-A466-4FD26734B25C}" presName="hierChild3" presStyleCnt="0"/>
      <dgm:spPr/>
    </dgm:pt>
    <dgm:pt modelId="{25CC712C-A4AB-47E0-A553-B6D0B70B2303}" type="pres">
      <dgm:prSet presAssocID="{7A9CEB88-4916-4F4C-A651-AAD3C60F0167}" presName="hierRoot1" presStyleCnt="0">
        <dgm:presLayoutVars>
          <dgm:hierBranch val="init"/>
        </dgm:presLayoutVars>
      </dgm:prSet>
      <dgm:spPr/>
    </dgm:pt>
    <dgm:pt modelId="{553EEAD1-EAAA-4831-B071-CF6F9B6E73A0}" type="pres">
      <dgm:prSet presAssocID="{7A9CEB88-4916-4F4C-A651-AAD3C60F0167}" presName="rootComposite1" presStyleCnt="0"/>
      <dgm:spPr/>
    </dgm:pt>
    <dgm:pt modelId="{8F00F6F1-5611-4697-98D7-EC425CE69972}" type="pres">
      <dgm:prSet presAssocID="{7A9CEB88-4916-4F4C-A651-AAD3C60F0167}" presName="rootText1" presStyleLbl="node0" presStyleIdx="1" presStyleCnt="2" custScaleY="54555" custLinFactNeighborX="-619" custLinFactNeighborY="56232">
        <dgm:presLayoutVars>
          <dgm:chPref val="3"/>
        </dgm:presLayoutVars>
      </dgm:prSet>
      <dgm:spPr/>
    </dgm:pt>
    <dgm:pt modelId="{8272526F-6BDF-4A8C-A28F-7A07B71B42E0}" type="pres">
      <dgm:prSet presAssocID="{7A9CEB88-4916-4F4C-A651-AAD3C60F0167}" presName="rootConnector1" presStyleLbl="node1" presStyleIdx="0" presStyleCnt="0"/>
      <dgm:spPr/>
    </dgm:pt>
    <dgm:pt modelId="{086E511F-7CEF-408A-BB8B-EDA5438A4767}" type="pres">
      <dgm:prSet presAssocID="{7A9CEB88-4916-4F4C-A651-AAD3C60F0167}" presName="hierChild2" presStyleCnt="0"/>
      <dgm:spPr/>
    </dgm:pt>
    <dgm:pt modelId="{B185A791-25AB-4C12-9B5C-4FF2B00DDD2E}" type="pres">
      <dgm:prSet presAssocID="{7A9CEB88-4916-4F4C-A651-AAD3C60F0167}" presName="hierChild3" presStyleCnt="0"/>
      <dgm:spPr/>
    </dgm:pt>
  </dgm:ptLst>
  <dgm:cxnLst>
    <dgm:cxn modelId="{489A230E-FC9C-4083-913A-280026A79AD2}" type="presOf" srcId="{4288CAED-71E5-434D-969F-684EE74DF614}" destId="{50CF3D2C-7887-44C5-9F4E-7CDE6893E210}" srcOrd="1" destOrd="0" presId="urn:microsoft.com/office/officeart/2005/8/layout/orgChart1"/>
    <dgm:cxn modelId="{D1E70E11-F988-437F-B977-ABDFE475B252}" type="presOf" srcId="{9BE1B157-B770-4EB0-B301-F567A789F3B1}" destId="{7F537558-997D-43BB-BD6A-4CD71C3BD5C4}" srcOrd="0" destOrd="0" presId="urn:microsoft.com/office/officeart/2005/8/layout/orgChart1"/>
    <dgm:cxn modelId="{0BB53632-8305-472A-9F15-3F63BED24189}" srcId="{739BC50D-4F9D-4228-A466-4FD26734B25C}" destId="{4288CAED-71E5-434D-969F-684EE74DF614}" srcOrd="0" destOrd="0" parTransId="{C3787D29-8BC7-4990-B8CA-810DB6448CB1}" sibTransId="{CC13D7E1-C3A9-473E-A09F-3AC2DC38A4A9}"/>
    <dgm:cxn modelId="{1826CD5C-1820-43BE-91C8-E459D8878281}" srcId="{739BC50D-4F9D-4228-A466-4FD26734B25C}" destId="{9BE1B157-B770-4EB0-B301-F567A789F3B1}" srcOrd="2" destOrd="0" parTransId="{13BE0B0D-B982-440A-AD33-40DFD1D6F8AD}" sibTransId="{1381E5E4-61D5-4B6C-B528-008F4084AA56}"/>
    <dgm:cxn modelId="{E10E9D5D-1DF1-4033-92D7-C9ACF7F247B5}" type="presOf" srcId="{C3787D29-8BC7-4990-B8CA-810DB6448CB1}" destId="{418AD21C-E228-4989-B390-99707B38DD8B}" srcOrd="0" destOrd="0" presId="urn:microsoft.com/office/officeart/2005/8/layout/orgChart1"/>
    <dgm:cxn modelId="{1E29E561-6E68-41D2-9018-0722F91E224D}" type="presOf" srcId="{7A9CEB88-4916-4F4C-A651-AAD3C60F0167}" destId="{8F00F6F1-5611-4697-98D7-EC425CE69972}" srcOrd="0" destOrd="0" presId="urn:microsoft.com/office/officeart/2005/8/layout/orgChart1"/>
    <dgm:cxn modelId="{F0433342-1D33-4A28-A595-F8E139F70C38}" srcId="{739BC50D-4F9D-4228-A466-4FD26734B25C}" destId="{D7D78E60-BD84-4D9C-BB14-5E13D1907BF5}" srcOrd="1" destOrd="0" parTransId="{224C354B-67B3-4C1C-A237-446937F2B8D5}" sibTransId="{8323AA74-0F93-415F-89DC-999A31F34F34}"/>
    <dgm:cxn modelId="{02E1AA64-B3EF-495E-93D7-3F27AA60F1F8}" type="presOf" srcId="{739BC50D-4F9D-4228-A466-4FD26734B25C}" destId="{03E6293C-984F-4DB5-B31A-1AA8BF49BA4B}" srcOrd="1" destOrd="0" presId="urn:microsoft.com/office/officeart/2005/8/layout/orgChart1"/>
    <dgm:cxn modelId="{8C802A4E-2E0B-4BD8-A21E-4DAE774004F6}" type="presOf" srcId="{4288CAED-71E5-434D-969F-684EE74DF614}" destId="{651E8E18-AA10-4581-80CC-43AA2D3E93E9}" srcOrd="0" destOrd="0" presId="urn:microsoft.com/office/officeart/2005/8/layout/orgChart1"/>
    <dgm:cxn modelId="{437B6380-E943-4FCE-826B-D9CF2AE6BA6E}" type="presOf" srcId="{9BE1B157-B770-4EB0-B301-F567A789F3B1}" destId="{15F420C8-E67F-4C25-B801-B8EF74B36910}" srcOrd="1" destOrd="0" presId="urn:microsoft.com/office/officeart/2005/8/layout/orgChart1"/>
    <dgm:cxn modelId="{A3CD1E96-B877-45F6-B4B8-A432FAE49A90}" type="presOf" srcId="{13BE0B0D-B982-440A-AD33-40DFD1D6F8AD}" destId="{8518116B-5487-47F7-8E58-1333A41B91E2}" srcOrd="0" destOrd="0" presId="urn:microsoft.com/office/officeart/2005/8/layout/orgChart1"/>
    <dgm:cxn modelId="{6982F4A8-EC55-49C2-9BC0-18AD1915AD0F}" type="presOf" srcId="{7A9CEB88-4916-4F4C-A651-AAD3C60F0167}" destId="{8272526F-6BDF-4A8C-A28F-7A07B71B42E0}" srcOrd="1" destOrd="0" presId="urn:microsoft.com/office/officeart/2005/8/layout/orgChart1"/>
    <dgm:cxn modelId="{1E9035BD-4855-4F4A-B646-8AB80F7CF429}" srcId="{F24B168F-7427-4DF2-8181-A4B9C49B5693}" destId="{739BC50D-4F9D-4228-A466-4FD26734B25C}" srcOrd="0" destOrd="0" parTransId="{D7BDC31E-2E05-4347-BBEC-4E01FFF1EDA6}" sibTransId="{B6C3D8C6-9B1E-48F7-9A58-9373A2C58528}"/>
    <dgm:cxn modelId="{DBBAE5BF-45F7-42A0-BB25-CD726058786C}" type="presOf" srcId="{739BC50D-4F9D-4228-A466-4FD26734B25C}" destId="{BDA48846-E90D-4E0C-9676-5A64F3C2CC94}" srcOrd="0" destOrd="0" presId="urn:microsoft.com/office/officeart/2005/8/layout/orgChart1"/>
    <dgm:cxn modelId="{4DAC56C4-E05D-4ECE-92D6-60B122700A06}" type="presOf" srcId="{D7D78E60-BD84-4D9C-BB14-5E13D1907BF5}" destId="{1A857511-1C8F-45DB-8CB1-A7CE7A6FD603}" srcOrd="1" destOrd="0" presId="urn:microsoft.com/office/officeart/2005/8/layout/orgChart1"/>
    <dgm:cxn modelId="{3214D5D4-90E3-41FA-B838-2A22A7D9F238}" type="presOf" srcId="{D7D78E60-BD84-4D9C-BB14-5E13D1907BF5}" destId="{C3BB9046-3D4F-412E-8731-15FF5845C5B3}" srcOrd="0" destOrd="0" presId="urn:microsoft.com/office/officeart/2005/8/layout/orgChart1"/>
    <dgm:cxn modelId="{02108ADC-7F59-4D5B-AA9C-B5DF9CF0FABA}" srcId="{F24B168F-7427-4DF2-8181-A4B9C49B5693}" destId="{7A9CEB88-4916-4F4C-A651-AAD3C60F0167}" srcOrd="1" destOrd="0" parTransId="{597B9520-95D1-428A-A3BC-B62682AE856A}" sibTransId="{C2FF96A7-72F7-4AA2-8948-FF34E542340C}"/>
    <dgm:cxn modelId="{6221A1E1-FA7F-47F7-8351-73FCFD2367AE}" type="presOf" srcId="{224C354B-67B3-4C1C-A237-446937F2B8D5}" destId="{07030BD8-77A6-4C1D-8592-273DFED005EC}" srcOrd="0" destOrd="0" presId="urn:microsoft.com/office/officeart/2005/8/layout/orgChart1"/>
    <dgm:cxn modelId="{617E06F0-7A1A-43F4-B7F5-576367B9BCD1}" type="presOf" srcId="{F24B168F-7427-4DF2-8181-A4B9C49B5693}" destId="{7D52589D-63E7-411A-8E6D-31FDDF0AF1AC}" srcOrd="0" destOrd="0" presId="urn:microsoft.com/office/officeart/2005/8/layout/orgChart1"/>
    <dgm:cxn modelId="{45AECB8C-0A82-4B25-A134-00E0C8CCDB55}" type="presParOf" srcId="{7D52589D-63E7-411A-8E6D-31FDDF0AF1AC}" destId="{EA57E7E6-D233-4BEF-A5CA-50258854CC26}" srcOrd="0" destOrd="0" presId="urn:microsoft.com/office/officeart/2005/8/layout/orgChart1"/>
    <dgm:cxn modelId="{AE39F905-B8EA-4C8D-A028-A4D63C3F197E}" type="presParOf" srcId="{EA57E7E6-D233-4BEF-A5CA-50258854CC26}" destId="{8BFC8110-F251-4EA3-817C-2120626871BE}" srcOrd="0" destOrd="0" presId="urn:microsoft.com/office/officeart/2005/8/layout/orgChart1"/>
    <dgm:cxn modelId="{6EED53AD-58F0-4F4F-97A0-42FE46070B5E}" type="presParOf" srcId="{8BFC8110-F251-4EA3-817C-2120626871BE}" destId="{BDA48846-E90D-4E0C-9676-5A64F3C2CC94}" srcOrd="0" destOrd="0" presId="urn:microsoft.com/office/officeart/2005/8/layout/orgChart1"/>
    <dgm:cxn modelId="{5D4F9E17-B5DD-441E-BBD8-1B660CFFF91C}" type="presParOf" srcId="{8BFC8110-F251-4EA3-817C-2120626871BE}" destId="{03E6293C-984F-4DB5-B31A-1AA8BF49BA4B}" srcOrd="1" destOrd="0" presId="urn:microsoft.com/office/officeart/2005/8/layout/orgChart1"/>
    <dgm:cxn modelId="{B8AFDBC7-434F-4B22-8313-E25AD1935626}" type="presParOf" srcId="{EA57E7E6-D233-4BEF-A5CA-50258854CC26}" destId="{740A17E5-1B8C-4DD4-A5D5-496C9DC00487}" srcOrd="1" destOrd="0" presId="urn:microsoft.com/office/officeart/2005/8/layout/orgChart1"/>
    <dgm:cxn modelId="{1539C0F8-7B0B-43BF-A22E-38B9F4F3343C}" type="presParOf" srcId="{740A17E5-1B8C-4DD4-A5D5-496C9DC00487}" destId="{418AD21C-E228-4989-B390-99707B38DD8B}" srcOrd="0" destOrd="0" presId="urn:microsoft.com/office/officeart/2005/8/layout/orgChart1"/>
    <dgm:cxn modelId="{BADEBEDC-01B2-4DDF-9607-825ED53F8499}" type="presParOf" srcId="{740A17E5-1B8C-4DD4-A5D5-496C9DC00487}" destId="{41E965A0-DB13-4800-A930-FCB7BEB2E3A1}" srcOrd="1" destOrd="0" presId="urn:microsoft.com/office/officeart/2005/8/layout/orgChart1"/>
    <dgm:cxn modelId="{C4E5D6C5-6662-4D87-BCA2-24A578B5BA84}" type="presParOf" srcId="{41E965A0-DB13-4800-A930-FCB7BEB2E3A1}" destId="{6B1FFD68-67F7-4873-BBDC-4BCF26206E7D}" srcOrd="0" destOrd="0" presId="urn:microsoft.com/office/officeart/2005/8/layout/orgChart1"/>
    <dgm:cxn modelId="{1A9C9CA6-B79F-4D16-B2D1-B89D73B38813}" type="presParOf" srcId="{6B1FFD68-67F7-4873-BBDC-4BCF26206E7D}" destId="{651E8E18-AA10-4581-80CC-43AA2D3E93E9}" srcOrd="0" destOrd="0" presId="urn:microsoft.com/office/officeart/2005/8/layout/orgChart1"/>
    <dgm:cxn modelId="{5C075EA0-A984-4E56-8021-931E590F3B7F}" type="presParOf" srcId="{6B1FFD68-67F7-4873-BBDC-4BCF26206E7D}" destId="{50CF3D2C-7887-44C5-9F4E-7CDE6893E210}" srcOrd="1" destOrd="0" presId="urn:microsoft.com/office/officeart/2005/8/layout/orgChart1"/>
    <dgm:cxn modelId="{663C15C0-4E8F-44C6-8747-E83A535E231E}" type="presParOf" srcId="{41E965A0-DB13-4800-A930-FCB7BEB2E3A1}" destId="{7B4B5E1B-10FD-431F-9547-4B551229EDA3}" srcOrd="1" destOrd="0" presId="urn:microsoft.com/office/officeart/2005/8/layout/orgChart1"/>
    <dgm:cxn modelId="{B116157B-5757-4D27-8A67-F15C7E7AF008}" type="presParOf" srcId="{41E965A0-DB13-4800-A930-FCB7BEB2E3A1}" destId="{557B5179-1D5B-49CE-A23B-517D17F57C36}" srcOrd="2" destOrd="0" presId="urn:microsoft.com/office/officeart/2005/8/layout/orgChart1"/>
    <dgm:cxn modelId="{B9E0ADFD-C49A-4307-B385-F076F5A4B1A9}" type="presParOf" srcId="{740A17E5-1B8C-4DD4-A5D5-496C9DC00487}" destId="{07030BD8-77A6-4C1D-8592-273DFED005EC}" srcOrd="2" destOrd="0" presId="urn:microsoft.com/office/officeart/2005/8/layout/orgChart1"/>
    <dgm:cxn modelId="{E020B464-B895-4A44-80C6-5386171899A3}" type="presParOf" srcId="{740A17E5-1B8C-4DD4-A5D5-496C9DC00487}" destId="{EC67ECD2-FB27-426E-B890-D4A929893B15}" srcOrd="3" destOrd="0" presId="urn:microsoft.com/office/officeart/2005/8/layout/orgChart1"/>
    <dgm:cxn modelId="{6744ED07-21A1-4FA4-906E-41ECE4CD16AD}" type="presParOf" srcId="{EC67ECD2-FB27-426E-B890-D4A929893B15}" destId="{35DF8743-9EF3-483A-9A56-8F9ECFA9DA9E}" srcOrd="0" destOrd="0" presId="urn:microsoft.com/office/officeart/2005/8/layout/orgChart1"/>
    <dgm:cxn modelId="{FDC66E9A-42A2-49B9-9B53-65CA68716708}" type="presParOf" srcId="{35DF8743-9EF3-483A-9A56-8F9ECFA9DA9E}" destId="{C3BB9046-3D4F-412E-8731-15FF5845C5B3}" srcOrd="0" destOrd="0" presId="urn:microsoft.com/office/officeart/2005/8/layout/orgChart1"/>
    <dgm:cxn modelId="{46A22277-1373-4D39-96DE-51AF2EFAC6F1}" type="presParOf" srcId="{35DF8743-9EF3-483A-9A56-8F9ECFA9DA9E}" destId="{1A857511-1C8F-45DB-8CB1-A7CE7A6FD603}" srcOrd="1" destOrd="0" presId="urn:microsoft.com/office/officeart/2005/8/layout/orgChart1"/>
    <dgm:cxn modelId="{8FC6BF87-E2BE-4A8F-AD02-E878F5CB02C8}" type="presParOf" srcId="{EC67ECD2-FB27-426E-B890-D4A929893B15}" destId="{81324EC6-4AF0-40FA-8562-C6D4784FD4D8}" srcOrd="1" destOrd="0" presId="urn:microsoft.com/office/officeart/2005/8/layout/orgChart1"/>
    <dgm:cxn modelId="{9549CED5-866C-465D-B103-BF5E19815AF3}" type="presParOf" srcId="{EC67ECD2-FB27-426E-B890-D4A929893B15}" destId="{E38F6A2D-36EB-4CA0-A08B-F73E1721D19A}" srcOrd="2" destOrd="0" presId="urn:microsoft.com/office/officeart/2005/8/layout/orgChart1"/>
    <dgm:cxn modelId="{7D7A3E3C-E1E5-468C-B64D-6CDA08CBE704}" type="presParOf" srcId="{740A17E5-1B8C-4DD4-A5D5-496C9DC00487}" destId="{8518116B-5487-47F7-8E58-1333A41B91E2}" srcOrd="4" destOrd="0" presId="urn:microsoft.com/office/officeart/2005/8/layout/orgChart1"/>
    <dgm:cxn modelId="{4E3E01F4-CF34-4C8D-B1B4-CDD1AAF1540A}" type="presParOf" srcId="{740A17E5-1B8C-4DD4-A5D5-496C9DC00487}" destId="{F80ED21B-0D9D-4626-8795-E4EE269D1F2D}" srcOrd="5" destOrd="0" presId="urn:microsoft.com/office/officeart/2005/8/layout/orgChart1"/>
    <dgm:cxn modelId="{7BE21AF4-9278-4CFB-9246-87AA970CAD0A}" type="presParOf" srcId="{F80ED21B-0D9D-4626-8795-E4EE269D1F2D}" destId="{AE3F9198-C2BD-4593-ABE7-7E7698B91B49}" srcOrd="0" destOrd="0" presId="urn:microsoft.com/office/officeart/2005/8/layout/orgChart1"/>
    <dgm:cxn modelId="{8159EC7E-45C0-414A-B568-F0C8049DE285}" type="presParOf" srcId="{AE3F9198-C2BD-4593-ABE7-7E7698B91B49}" destId="{7F537558-997D-43BB-BD6A-4CD71C3BD5C4}" srcOrd="0" destOrd="0" presId="urn:microsoft.com/office/officeart/2005/8/layout/orgChart1"/>
    <dgm:cxn modelId="{985C2DFE-124E-4FED-BDDB-6677BEDB4CA2}" type="presParOf" srcId="{AE3F9198-C2BD-4593-ABE7-7E7698B91B49}" destId="{15F420C8-E67F-4C25-B801-B8EF74B36910}" srcOrd="1" destOrd="0" presId="urn:microsoft.com/office/officeart/2005/8/layout/orgChart1"/>
    <dgm:cxn modelId="{23766328-D959-453F-A5EC-8AE97CA7B96B}" type="presParOf" srcId="{F80ED21B-0D9D-4626-8795-E4EE269D1F2D}" destId="{720CCF98-DBE6-49D5-9926-B9A25B7A8763}" srcOrd="1" destOrd="0" presId="urn:microsoft.com/office/officeart/2005/8/layout/orgChart1"/>
    <dgm:cxn modelId="{436B656D-EFE0-498D-A6BD-D926BA3E7899}" type="presParOf" srcId="{F80ED21B-0D9D-4626-8795-E4EE269D1F2D}" destId="{D327F767-B19A-4F46-AEC9-8CF28C14717C}" srcOrd="2" destOrd="0" presId="urn:microsoft.com/office/officeart/2005/8/layout/orgChart1"/>
    <dgm:cxn modelId="{4BB17E46-80DC-4782-A92D-1BC2AA63DB97}" type="presParOf" srcId="{EA57E7E6-D233-4BEF-A5CA-50258854CC26}" destId="{2B29AA1A-5E95-43A1-939D-5BBB26F71537}" srcOrd="2" destOrd="0" presId="urn:microsoft.com/office/officeart/2005/8/layout/orgChart1"/>
    <dgm:cxn modelId="{6197AB4F-650D-4DB6-9A3A-1E25E5DA5751}" type="presParOf" srcId="{7D52589D-63E7-411A-8E6D-31FDDF0AF1AC}" destId="{25CC712C-A4AB-47E0-A553-B6D0B70B2303}" srcOrd="1" destOrd="0" presId="urn:microsoft.com/office/officeart/2005/8/layout/orgChart1"/>
    <dgm:cxn modelId="{4CDA41E6-2B3F-4869-8956-85D5DADB8C08}" type="presParOf" srcId="{25CC712C-A4AB-47E0-A553-B6D0B70B2303}" destId="{553EEAD1-EAAA-4831-B071-CF6F9B6E73A0}" srcOrd="0" destOrd="0" presId="urn:microsoft.com/office/officeart/2005/8/layout/orgChart1"/>
    <dgm:cxn modelId="{23BF2A6D-DFE6-4325-90D8-5195E71A3341}" type="presParOf" srcId="{553EEAD1-EAAA-4831-B071-CF6F9B6E73A0}" destId="{8F00F6F1-5611-4697-98D7-EC425CE69972}" srcOrd="0" destOrd="0" presId="urn:microsoft.com/office/officeart/2005/8/layout/orgChart1"/>
    <dgm:cxn modelId="{53DB3084-0C3F-4778-8620-2C9345EEEC1A}" type="presParOf" srcId="{553EEAD1-EAAA-4831-B071-CF6F9B6E73A0}" destId="{8272526F-6BDF-4A8C-A28F-7A07B71B42E0}" srcOrd="1" destOrd="0" presId="urn:microsoft.com/office/officeart/2005/8/layout/orgChart1"/>
    <dgm:cxn modelId="{6D13A90E-0274-4A19-BD6E-C5E38E7E7FA6}" type="presParOf" srcId="{25CC712C-A4AB-47E0-A553-B6D0B70B2303}" destId="{086E511F-7CEF-408A-BB8B-EDA5438A4767}" srcOrd="1" destOrd="0" presId="urn:microsoft.com/office/officeart/2005/8/layout/orgChart1"/>
    <dgm:cxn modelId="{F209594D-D05D-4E68-BB7C-AB24A2DDCA33}" type="presParOf" srcId="{25CC712C-A4AB-47E0-A553-B6D0B70B2303}" destId="{B185A791-25AB-4C12-9B5C-4FF2B00DDD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7FF98-B93F-455D-8CDC-85E87F6F7F1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8D405-FD3D-4200-A7C8-50074BE9BDF0}">
      <dgm:prSet phldrT="[Text]" phldr="0" custT="1"/>
      <dgm:spPr/>
      <dgm:t>
        <a:bodyPr/>
        <a:lstStyle/>
        <a:p>
          <a:r>
            <a:rPr lang="en-US" sz="2200" dirty="0" err="1"/>
            <a:t>Phòng</a:t>
          </a:r>
          <a:r>
            <a:rPr lang="en-US" sz="2200" dirty="0"/>
            <a:t> </a:t>
          </a:r>
          <a:r>
            <a:rPr lang="en-US" sz="2200" dirty="0" err="1"/>
            <a:t>siêu</a:t>
          </a:r>
          <a:r>
            <a:rPr lang="en-US" sz="2200" dirty="0"/>
            <a:t> </a:t>
          </a:r>
          <a:r>
            <a:rPr lang="en-US" sz="2200" dirty="0" err="1"/>
            <a:t>âm</a:t>
          </a:r>
          <a:r>
            <a:rPr lang="en-US" sz="2200" dirty="0"/>
            <a:t> </a:t>
          </a:r>
        </a:p>
        <a:p>
          <a:r>
            <a:rPr lang="en-US" sz="2200" dirty="0" err="1"/>
            <a:t>Hội</a:t>
          </a:r>
          <a:r>
            <a:rPr lang="en-US" sz="2200" dirty="0"/>
            <a:t> </a:t>
          </a:r>
          <a:r>
            <a:rPr lang="en-US" sz="2200" dirty="0" err="1"/>
            <a:t>chẩn</a:t>
          </a:r>
          <a:endParaRPr lang="en-US" sz="2200" dirty="0"/>
        </a:p>
      </dgm:t>
    </dgm:pt>
    <dgm:pt modelId="{EF3DC0D7-DA90-4CD1-A040-8FEE298F0ED8}" type="parTrans" cxnId="{6E1E734D-C5D9-4A5F-8D87-8854C80BBA9D}">
      <dgm:prSet/>
      <dgm:spPr/>
      <dgm:t>
        <a:bodyPr/>
        <a:lstStyle/>
        <a:p>
          <a:endParaRPr lang="en-US"/>
        </a:p>
      </dgm:t>
    </dgm:pt>
    <dgm:pt modelId="{613F3B85-DDF2-4D9E-B786-EF0A7695AA60}" type="sibTrans" cxnId="{6E1E734D-C5D9-4A5F-8D87-8854C80BBA9D}">
      <dgm:prSet/>
      <dgm:spPr/>
      <dgm:t>
        <a:bodyPr/>
        <a:lstStyle/>
        <a:p>
          <a:endParaRPr lang="en-US"/>
        </a:p>
      </dgm:t>
    </dgm:pt>
    <dgm:pt modelId="{0728BFED-2E8D-4BAC-8C3D-9AAE26F49CA9}">
      <dgm:prSet phldrT="[Text]" phldr="0"/>
      <dgm:spPr/>
      <dgm:t>
        <a:bodyPr/>
        <a:lstStyle/>
        <a:p>
          <a:r>
            <a:rPr lang="en-US" dirty="0" err="1"/>
            <a:t>Khám</a:t>
          </a:r>
          <a:r>
            <a:rPr lang="en-US" dirty="0"/>
            <a:t> </a:t>
          </a:r>
          <a:r>
            <a:rPr lang="en-US" dirty="0" err="1"/>
            <a:t>thai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quy</a:t>
          </a:r>
          <a:endParaRPr lang="en-US" dirty="0"/>
        </a:p>
      </dgm:t>
    </dgm:pt>
    <dgm:pt modelId="{EE32F111-004D-45B9-98B4-32A68E77BA54}" type="parTrans" cxnId="{A92D7A6C-9DF5-4344-8C13-1C69C6E373E2}">
      <dgm:prSet/>
      <dgm:spPr/>
      <dgm:t>
        <a:bodyPr/>
        <a:lstStyle/>
        <a:p>
          <a:endParaRPr lang="en-US"/>
        </a:p>
      </dgm:t>
    </dgm:pt>
    <dgm:pt modelId="{36D3572C-8396-42E9-9361-C77C0ED51DB3}" type="sibTrans" cxnId="{A92D7A6C-9DF5-4344-8C13-1C69C6E373E2}">
      <dgm:prSet/>
      <dgm:spPr/>
      <dgm:t>
        <a:bodyPr/>
        <a:lstStyle/>
        <a:p>
          <a:endParaRPr lang="en-US"/>
        </a:p>
      </dgm:t>
    </dgm:pt>
    <dgm:pt modelId="{C97DEF17-011C-4708-A880-FD7ADF95C2C1}">
      <dgm:prSet phldrT="[Text]" phldr="0"/>
      <dgm:spPr/>
      <dgm:t>
        <a:bodyPr/>
        <a:lstStyle/>
        <a:p>
          <a:r>
            <a:rPr lang="en-US" dirty="0" err="1"/>
            <a:t>Đưa</a:t>
          </a:r>
          <a:r>
            <a:rPr lang="en-US" dirty="0"/>
            <a:t> </a:t>
          </a:r>
          <a:r>
            <a:rPr lang="en-US" dirty="0" err="1"/>
            <a:t>ra</a:t>
          </a:r>
          <a:r>
            <a:rPr lang="en-US" dirty="0"/>
            <a:t> MDT</a:t>
          </a:r>
        </a:p>
      </dgm:t>
    </dgm:pt>
    <dgm:pt modelId="{474F745C-4ABE-433E-B4EE-0E3759854078}" type="parTrans" cxnId="{F6A1E3B8-4CF8-47BE-BCC4-AB6F1564CD6F}">
      <dgm:prSet/>
      <dgm:spPr/>
      <dgm:t>
        <a:bodyPr/>
        <a:lstStyle/>
        <a:p>
          <a:endParaRPr lang="en-US"/>
        </a:p>
      </dgm:t>
    </dgm:pt>
    <dgm:pt modelId="{1D0028F6-6163-46BF-9748-E74FF129A0BC}" type="sibTrans" cxnId="{F6A1E3B8-4CF8-47BE-BCC4-AB6F1564CD6F}">
      <dgm:prSet/>
      <dgm:spPr/>
      <dgm:t>
        <a:bodyPr/>
        <a:lstStyle/>
        <a:p>
          <a:endParaRPr lang="en-US"/>
        </a:p>
      </dgm:t>
    </dgm:pt>
    <dgm:pt modelId="{4B489490-818E-4DA3-AF05-DD52E913484E}">
      <dgm:prSet/>
      <dgm:spPr/>
      <dgm:t>
        <a:bodyPr/>
        <a:lstStyle/>
        <a:p>
          <a:r>
            <a:rPr lang="en-US" dirty="0"/>
            <a:t>1. Thai </a:t>
          </a:r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thái</a:t>
          </a:r>
          <a:endParaRPr lang="en-US" dirty="0"/>
        </a:p>
      </dgm:t>
    </dgm:pt>
    <dgm:pt modelId="{E9AA8AB0-D591-4AD1-9171-026820E6B62F}" type="parTrans" cxnId="{7672F3C2-C394-400D-9D0F-B49EC1330B06}">
      <dgm:prSet/>
      <dgm:spPr/>
      <dgm:t>
        <a:bodyPr/>
        <a:lstStyle/>
        <a:p>
          <a:endParaRPr lang="en-US"/>
        </a:p>
      </dgm:t>
    </dgm:pt>
    <dgm:pt modelId="{2DED517A-B8AB-4296-920D-21CD5E525E55}" type="sibTrans" cxnId="{7672F3C2-C394-400D-9D0F-B49EC1330B06}">
      <dgm:prSet/>
      <dgm:spPr/>
      <dgm:t>
        <a:bodyPr/>
        <a:lstStyle/>
        <a:p>
          <a:endParaRPr lang="en-US"/>
        </a:p>
      </dgm:t>
    </dgm:pt>
    <dgm:pt modelId="{AA4D2E49-0974-4E18-BE1F-14D811546F47}">
      <dgm:prSet/>
      <dgm:spPr/>
      <dgm:t>
        <a:bodyPr/>
        <a:lstStyle/>
        <a:p>
          <a:endParaRPr lang="en-US"/>
        </a:p>
      </dgm:t>
    </dgm:pt>
    <dgm:pt modelId="{CCC871BC-A6CB-4B4C-A3C9-C13084CB9F8E}" type="parTrans" cxnId="{A4F15B73-ECAF-4FA6-A6DB-502C2C9A3293}">
      <dgm:prSet/>
      <dgm:spPr/>
      <dgm:t>
        <a:bodyPr/>
        <a:lstStyle/>
        <a:p>
          <a:endParaRPr lang="en-US"/>
        </a:p>
      </dgm:t>
    </dgm:pt>
    <dgm:pt modelId="{E5B6334F-6E7B-4A12-81A3-C3D1A1B6DBAC}" type="sibTrans" cxnId="{A4F15B73-ECAF-4FA6-A6DB-502C2C9A3293}">
      <dgm:prSet/>
      <dgm:spPr/>
      <dgm:t>
        <a:bodyPr/>
        <a:lstStyle/>
        <a:p>
          <a:endParaRPr lang="en-US"/>
        </a:p>
      </dgm:t>
    </dgm:pt>
    <dgm:pt modelId="{537903B6-E105-4F44-B651-95F70606FE58}" type="pres">
      <dgm:prSet presAssocID="{D747FF98-B93F-455D-8CDC-85E87F6F7F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A74351-269E-4F92-8EA8-32708E003F0B}" type="pres">
      <dgm:prSet presAssocID="{4B489490-818E-4DA3-AF05-DD52E913484E}" presName="hierRoot1" presStyleCnt="0">
        <dgm:presLayoutVars>
          <dgm:hierBranch val="init"/>
        </dgm:presLayoutVars>
      </dgm:prSet>
      <dgm:spPr/>
    </dgm:pt>
    <dgm:pt modelId="{24441F72-3FC2-455A-81FF-718238661919}" type="pres">
      <dgm:prSet presAssocID="{4B489490-818E-4DA3-AF05-DD52E913484E}" presName="rootComposite1" presStyleCnt="0"/>
      <dgm:spPr/>
    </dgm:pt>
    <dgm:pt modelId="{54B675D7-5A2E-497B-8427-695DCD41480D}" type="pres">
      <dgm:prSet presAssocID="{4B489490-818E-4DA3-AF05-DD52E913484E}" presName="rootText1" presStyleLbl="node0" presStyleIdx="0" presStyleCnt="2">
        <dgm:presLayoutVars>
          <dgm:chPref val="3"/>
        </dgm:presLayoutVars>
      </dgm:prSet>
      <dgm:spPr/>
    </dgm:pt>
    <dgm:pt modelId="{57D0BE2F-8F1D-40A3-8496-9D2E5432F398}" type="pres">
      <dgm:prSet presAssocID="{4B489490-818E-4DA3-AF05-DD52E913484E}" presName="rootConnector1" presStyleLbl="node1" presStyleIdx="0" presStyleCnt="0"/>
      <dgm:spPr/>
    </dgm:pt>
    <dgm:pt modelId="{6FE51A9B-D0D5-4FE5-89D2-48439D9F553D}" type="pres">
      <dgm:prSet presAssocID="{4B489490-818E-4DA3-AF05-DD52E913484E}" presName="hierChild2" presStyleCnt="0"/>
      <dgm:spPr/>
    </dgm:pt>
    <dgm:pt modelId="{B24C6A3B-2277-48C2-9EF3-7A8A56491E93}" type="pres">
      <dgm:prSet presAssocID="{4B489490-818E-4DA3-AF05-DD52E913484E}" presName="hierChild3" presStyleCnt="0"/>
      <dgm:spPr/>
    </dgm:pt>
    <dgm:pt modelId="{01C77898-51DF-4CA7-BD9F-36699203A02C}" type="pres">
      <dgm:prSet presAssocID="{5B88D405-FD3D-4200-A7C8-50074BE9BDF0}" presName="hierRoot1" presStyleCnt="0">
        <dgm:presLayoutVars>
          <dgm:hierBranch val="init"/>
        </dgm:presLayoutVars>
      </dgm:prSet>
      <dgm:spPr/>
    </dgm:pt>
    <dgm:pt modelId="{B9BB0B34-1F74-4BE2-B019-544CF0E2FA94}" type="pres">
      <dgm:prSet presAssocID="{5B88D405-FD3D-4200-A7C8-50074BE9BDF0}" presName="rootComposite1" presStyleCnt="0"/>
      <dgm:spPr/>
    </dgm:pt>
    <dgm:pt modelId="{A0F04F14-2DBD-43FD-9E33-BCC6E0D94DBF}" type="pres">
      <dgm:prSet presAssocID="{5B88D405-FD3D-4200-A7C8-50074BE9BDF0}" presName="rootText1" presStyleLbl="node0" presStyleIdx="1" presStyleCnt="2" custScaleY="119532">
        <dgm:presLayoutVars>
          <dgm:chPref val="3"/>
        </dgm:presLayoutVars>
      </dgm:prSet>
      <dgm:spPr/>
    </dgm:pt>
    <dgm:pt modelId="{AA5450A2-7E82-4D64-B57D-8EB857C24853}" type="pres">
      <dgm:prSet presAssocID="{5B88D405-FD3D-4200-A7C8-50074BE9BDF0}" presName="rootConnector1" presStyleLbl="node1" presStyleIdx="0" presStyleCnt="0"/>
      <dgm:spPr/>
    </dgm:pt>
    <dgm:pt modelId="{E1986215-5C47-473F-ACCF-4201F4500088}" type="pres">
      <dgm:prSet presAssocID="{5B88D405-FD3D-4200-A7C8-50074BE9BDF0}" presName="hierChild2" presStyleCnt="0"/>
      <dgm:spPr/>
    </dgm:pt>
    <dgm:pt modelId="{94E81A86-80C9-4F2C-9DFD-BF9A251AD5B7}" type="pres">
      <dgm:prSet presAssocID="{EE32F111-004D-45B9-98B4-32A68E77BA54}" presName="Name64" presStyleLbl="parChTrans1D2" presStyleIdx="0" presStyleCnt="3"/>
      <dgm:spPr/>
    </dgm:pt>
    <dgm:pt modelId="{553D6AC2-615C-4CFB-9493-9107B997EC35}" type="pres">
      <dgm:prSet presAssocID="{0728BFED-2E8D-4BAC-8C3D-9AAE26F49CA9}" presName="hierRoot2" presStyleCnt="0">
        <dgm:presLayoutVars>
          <dgm:hierBranch val="init"/>
        </dgm:presLayoutVars>
      </dgm:prSet>
      <dgm:spPr/>
    </dgm:pt>
    <dgm:pt modelId="{5B001E50-C4DD-48FA-B1F2-C105B095BCBB}" type="pres">
      <dgm:prSet presAssocID="{0728BFED-2E8D-4BAC-8C3D-9AAE26F49CA9}" presName="rootComposite" presStyleCnt="0"/>
      <dgm:spPr/>
    </dgm:pt>
    <dgm:pt modelId="{82F53EF8-FC06-47DD-928A-B87FA6715CB1}" type="pres">
      <dgm:prSet presAssocID="{0728BFED-2E8D-4BAC-8C3D-9AAE26F49CA9}" presName="rootText" presStyleLbl="node2" presStyleIdx="0" presStyleCnt="3">
        <dgm:presLayoutVars>
          <dgm:chPref val="3"/>
        </dgm:presLayoutVars>
      </dgm:prSet>
      <dgm:spPr/>
    </dgm:pt>
    <dgm:pt modelId="{ED81C88A-895F-43D6-A349-16F255E857D7}" type="pres">
      <dgm:prSet presAssocID="{0728BFED-2E8D-4BAC-8C3D-9AAE26F49CA9}" presName="rootConnector" presStyleLbl="node2" presStyleIdx="0" presStyleCnt="3"/>
      <dgm:spPr/>
    </dgm:pt>
    <dgm:pt modelId="{86A0791B-D720-4A5A-B771-557304B30AA8}" type="pres">
      <dgm:prSet presAssocID="{0728BFED-2E8D-4BAC-8C3D-9AAE26F49CA9}" presName="hierChild4" presStyleCnt="0"/>
      <dgm:spPr/>
    </dgm:pt>
    <dgm:pt modelId="{CBCEAA6D-1210-4163-A72F-9D993064137C}" type="pres">
      <dgm:prSet presAssocID="{0728BFED-2E8D-4BAC-8C3D-9AAE26F49CA9}" presName="hierChild5" presStyleCnt="0"/>
      <dgm:spPr/>
    </dgm:pt>
    <dgm:pt modelId="{84DDEF3F-B9F2-463F-8FE1-201DD8428F72}" type="pres">
      <dgm:prSet presAssocID="{474F745C-4ABE-433E-B4EE-0E3759854078}" presName="Name64" presStyleLbl="parChTrans1D2" presStyleIdx="1" presStyleCnt="3"/>
      <dgm:spPr/>
    </dgm:pt>
    <dgm:pt modelId="{37AFD397-F847-4095-AF7F-7A0EB80994E6}" type="pres">
      <dgm:prSet presAssocID="{C97DEF17-011C-4708-A880-FD7ADF95C2C1}" presName="hierRoot2" presStyleCnt="0">
        <dgm:presLayoutVars>
          <dgm:hierBranch val="init"/>
        </dgm:presLayoutVars>
      </dgm:prSet>
      <dgm:spPr/>
    </dgm:pt>
    <dgm:pt modelId="{4E32965F-DB50-4832-8A6B-CD80E9FF8FC9}" type="pres">
      <dgm:prSet presAssocID="{C97DEF17-011C-4708-A880-FD7ADF95C2C1}" presName="rootComposite" presStyleCnt="0"/>
      <dgm:spPr/>
    </dgm:pt>
    <dgm:pt modelId="{90449562-B03C-4FD3-A42B-50ECF8E5C830}" type="pres">
      <dgm:prSet presAssocID="{C97DEF17-011C-4708-A880-FD7ADF95C2C1}" presName="rootText" presStyleLbl="node2" presStyleIdx="1" presStyleCnt="3">
        <dgm:presLayoutVars>
          <dgm:chPref val="3"/>
        </dgm:presLayoutVars>
      </dgm:prSet>
      <dgm:spPr/>
    </dgm:pt>
    <dgm:pt modelId="{BB3C6798-58BF-42AB-A9A3-E67A16505928}" type="pres">
      <dgm:prSet presAssocID="{C97DEF17-011C-4708-A880-FD7ADF95C2C1}" presName="rootConnector" presStyleLbl="node2" presStyleIdx="1" presStyleCnt="3"/>
      <dgm:spPr/>
    </dgm:pt>
    <dgm:pt modelId="{F837C0DB-A669-42DB-AEC6-602845962E0D}" type="pres">
      <dgm:prSet presAssocID="{C97DEF17-011C-4708-A880-FD7ADF95C2C1}" presName="hierChild4" presStyleCnt="0"/>
      <dgm:spPr/>
    </dgm:pt>
    <dgm:pt modelId="{C02DFE1E-047B-4987-BEA8-21C773394D55}" type="pres">
      <dgm:prSet presAssocID="{C97DEF17-011C-4708-A880-FD7ADF95C2C1}" presName="hierChild5" presStyleCnt="0"/>
      <dgm:spPr/>
    </dgm:pt>
    <dgm:pt modelId="{504E6D82-88CD-47B7-8A9F-2DDAE007E907}" type="pres">
      <dgm:prSet presAssocID="{CCC871BC-A6CB-4B4C-A3C9-C13084CB9F8E}" presName="Name64" presStyleLbl="parChTrans1D2" presStyleIdx="2" presStyleCnt="3"/>
      <dgm:spPr/>
    </dgm:pt>
    <dgm:pt modelId="{E3CD7E64-871D-4309-80BC-97E3F05B9339}" type="pres">
      <dgm:prSet presAssocID="{AA4D2E49-0974-4E18-BE1F-14D811546F47}" presName="hierRoot2" presStyleCnt="0">
        <dgm:presLayoutVars>
          <dgm:hierBranch val="init"/>
        </dgm:presLayoutVars>
      </dgm:prSet>
      <dgm:spPr/>
    </dgm:pt>
    <dgm:pt modelId="{EECC0A1F-C1EA-472C-87DE-BDB00BE5AA32}" type="pres">
      <dgm:prSet presAssocID="{AA4D2E49-0974-4E18-BE1F-14D811546F47}" presName="rootComposite" presStyleCnt="0"/>
      <dgm:spPr/>
    </dgm:pt>
    <dgm:pt modelId="{6A58505C-ED96-473A-8E2F-6C493AE28F8A}" type="pres">
      <dgm:prSet presAssocID="{AA4D2E49-0974-4E18-BE1F-14D811546F47}" presName="rootText" presStyleLbl="node2" presStyleIdx="2" presStyleCnt="3" custLinFactNeighborX="0" custLinFactNeighborY="14297">
        <dgm:presLayoutVars>
          <dgm:chPref val="3"/>
        </dgm:presLayoutVars>
      </dgm:prSet>
      <dgm:spPr/>
    </dgm:pt>
    <dgm:pt modelId="{552A9878-AF34-423F-B561-4A04829D99BF}" type="pres">
      <dgm:prSet presAssocID="{AA4D2E49-0974-4E18-BE1F-14D811546F47}" presName="rootConnector" presStyleLbl="node2" presStyleIdx="2" presStyleCnt="3"/>
      <dgm:spPr/>
    </dgm:pt>
    <dgm:pt modelId="{B2396AA7-FD6F-4E43-830A-1CB4F7AD8506}" type="pres">
      <dgm:prSet presAssocID="{AA4D2E49-0974-4E18-BE1F-14D811546F47}" presName="hierChild4" presStyleCnt="0"/>
      <dgm:spPr/>
    </dgm:pt>
    <dgm:pt modelId="{11D21A96-CD6D-4460-BE1D-6D1DD5C9DE08}" type="pres">
      <dgm:prSet presAssocID="{AA4D2E49-0974-4E18-BE1F-14D811546F47}" presName="hierChild5" presStyleCnt="0"/>
      <dgm:spPr/>
    </dgm:pt>
    <dgm:pt modelId="{0471EDB7-1BE7-4ACE-A7AE-B1B037A2CFB2}" type="pres">
      <dgm:prSet presAssocID="{5B88D405-FD3D-4200-A7C8-50074BE9BDF0}" presName="hierChild3" presStyleCnt="0"/>
      <dgm:spPr/>
    </dgm:pt>
  </dgm:ptLst>
  <dgm:cxnLst>
    <dgm:cxn modelId="{1B9CF00B-BD69-4AA2-B5A2-D0416E6278EF}" type="presOf" srcId="{5B88D405-FD3D-4200-A7C8-50074BE9BDF0}" destId="{AA5450A2-7E82-4D64-B57D-8EB857C24853}" srcOrd="1" destOrd="0" presId="urn:microsoft.com/office/officeart/2009/3/layout/HorizontalOrganizationChart"/>
    <dgm:cxn modelId="{FD5D1417-A00F-41F1-812A-0FB64D5E963D}" type="presOf" srcId="{0728BFED-2E8D-4BAC-8C3D-9AAE26F49CA9}" destId="{82F53EF8-FC06-47DD-928A-B87FA6715CB1}" srcOrd="0" destOrd="0" presId="urn:microsoft.com/office/officeart/2009/3/layout/HorizontalOrganizationChart"/>
    <dgm:cxn modelId="{B2592D2A-D305-4C22-B4FD-63DA2B076111}" type="presOf" srcId="{EE32F111-004D-45B9-98B4-32A68E77BA54}" destId="{94E81A86-80C9-4F2C-9DFD-BF9A251AD5B7}" srcOrd="0" destOrd="0" presId="urn:microsoft.com/office/officeart/2009/3/layout/HorizontalOrganizationChart"/>
    <dgm:cxn modelId="{858DC738-5338-4532-8F8C-A4956ACAB28D}" type="presOf" srcId="{4B489490-818E-4DA3-AF05-DD52E913484E}" destId="{57D0BE2F-8F1D-40A3-8496-9D2E5432F398}" srcOrd="1" destOrd="0" presId="urn:microsoft.com/office/officeart/2009/3/layout/HorizontalOrganizationChart"/>
    <dgm:cxn modelId="{47392A69-C5EC-4BA0-B702-313BD968AC02}" type="presOf" srcId="{C97DEF17-011C-4708-A880-FD7ADF95C2C1}" destId="{90449562-B03C-4FD3-A42B-50ECF8E5C830}" srcOrd="0" destOrd="0" presId="urn:microsoft.com/office/officeart/2009/3/layout/HorizontalOrganizationChart"/>
    <dgm:cxn modelId="{1484534C-1132-4CE2-9081-031509D128F4}" type="presOf" srcId="{CCC871BC-A6CB-4B4C-A3C9-C13084CB9F8E}" destId="{504E6D82-88CD-47B7-8A9F-2DDAE007E907}" srcOrd="0" destOrd="0" presId="urn:microsoft.com/office/officeart/2009/3/layout/HorizontalOrganizationChart"/>
    <dgm:cxn modelId="{A92D7A6C-9DF5-4344-8C13-1C69C6E373E2}" srcId="{5B88D405-FD3D-4200-A7C8-50074BE9BDF0}" destId="{0728BFED-2E8D-4BAC-8C3D-9AAE26F49CA9}" srcOrd="0" destOrd="0" parTransId="{EE32F111-004D-45B9-98B4-32A68E77BA54}" sibTransId="{36D3572C-8396-42E9-9361-C77C0ED51DB3}"/>
    <dgm:cxn modelId="{6E1E734D-C5D9-4A5F-8D87-8854C80BBA9D}" srcId="{D747FF98-B93F-455D-8CDC-85E87F6F7F15}" destId="{5B88D405-FD3D-4200-A7C8-50074BE9BDF0}" srcOrd="1" destOrd="0" parTransId="{EF3DC0D7-DA90-4CD1-A040-8FEE298F0ED8}" sibTransId="{613F3B85-DDF2-4D9E-B786-EF0A7695AA60}"/>
    <dgm:cxn modelId="{C66D3E6F-B806-485E-878D-613C8F5E32B4}" type="presOf" srcId="{AA4D2E49-0974-4E18-BE1F-14D811546F47}" destId="{6A58505C-ED96-473A-8E2F-6C493AE28F8A}" srcOrd="0" destOrd="0" presId="urn:microsoft.com/office/officeart/2009/3/layout/HorizontalOrganizationChart"/>
    <dgm:cxn modelId="{CDC4AC50-45A8-41C2-94FF-F148362B00FF}" type="presOf" srcId="{5B88D405-FD3D-4200-A7C8-50074BE9BDF0}" destId="{A0F04F14-2DBD-43FD-9E33-BCC6E0D94DBF}" srcOrd="0" destOrd="0" presId="urn:microsoft.com/office/officeart/2009/3/layout/HorizontalOrganizationChart"/>
    <dgm:cxn modelId="{A4F15B73-ECAF-4FA6-A6DB-502C2C9A3293}" srcId="{5B88D405-FD3D-4200-A7C8-50074BE9BDF0}" destId="{AA4D2E49-0974-4E18-BE1F-14D811546F47}" srcOrd="2" destOrd="0" parTransId="{CCC871BC-A6CB-4B4C-A3C9-C13084CB9F8E}" sibTransId="{E5B6334F-6E7B-4A12-81A3-C3D1A1B6DBAC}"/>
    <dgm:cxn modelId="{84649074-BC51-45F1-9CD7-0971AB02C648}" type="presOf" srcId="{474F745C-4ABE-433E-B4EE-0E3759854078}" destId="{84DDEF3F-B9F2-463F-8FE1-201DD8428F72}" srcOrd="0" destOrd="0" presId="urn:microsoft.com/office/officeart/2009/3/layout/HorizontalOrganizationChart"/>
    <dgm:cxn modelId="{E5E5DA82-7203-4D05-8114-CCFFD74176BE}" type="presOf" srcId="{4B489490-818E-4DA3-AF05-DD52E913484E}" destId="{54B675D7-5A2E-497B-8427-695DCD41480D}" srcOrd="0" destOrd="0" presId="urn:microsoft.com/office/officeart/2009/3/layout/HorizontalOrganizationChart"/>
    <dgm:cxn modelId="{C3E49B84-ADB0-417F-9E26-F4AA43C9F31D}" type="presOf" srcId="{0728BFED-2E8D-4BAC-8C3D-9AAE26F49CA9}" destId="{ED81C88A-895F-43D6-A349-16F255E857D7}" srcOrd="1" destOrd="0" presId="urn:microsoft.com/office/officeart/2009/3/layout/HorizontalOrganizationChart"/>
    <dgm:cxn modelId="{D5633F9D-C832-4480-97F3-7748172BD55D}" type="presOf" srcId="{D747FF98-B93F-455D-8CDC-85E87F6F7F15}" destId="{537903B6-E105-4F44-B651-95F70606FE58}" srcOrd="0" destOrd="0" presId="urn:microsoft.com/office/officeart/2009/3/layout/HorizontalOrganizationChart"/>
    <dgm:cxn modelId="{F6A1E3B8-4CF8-47BE-BCC4-AB6F1564CD6F}" srcId="{5B88D405-FD3D-4200-A7C8-50074BE9BDF0}" destId="{C97DEF17-011C-4708-A880-FD7ADF95C2C1}" srcOrd="1" destOrd="0" parTransId="{474F745C-4ABE-433E-B4EE-0E3759854078}" sibTransId="{1D0028F6-6163-46BF-9748-E74FF129A0BC}"/>
    <dgm:cxn modelId="{7672F3C2-C394-400D-9D0F-B49EC1330B06}" srcId="{D747FF98-B93F-455D-8CDC-85E87F6F7F15}" destId="{4B489490-818E-4DA3-AF05-DD52E913484E}" srcOrd="0" destOrd="0" parTransId="{E9AA8AB0-D591-4AD1-9171-026820E6B62F}" sibTransId="{2DED517A-B8AB-4296-920D-21CD5E525E55}"/>
    <dgm:cxn modelId="{FF311CE2-E5CC-4D82-A51E-C2F3B90A64D9}" type="presOf" srcId="{C97DEF17-011C-4708-A880-FD7ADF95C2C1}" destId="{BB3C6798-58BF-42AB-A9A3-E67A16505928}" srcOrd="1" destOrd="0" presId="urn:microsoft.com/office/officeart/2009/3/layout/HorizontalOrganizationChart"/>
    <dgm:cxn modelId="{7B57B9FA-AE33-4B91-B1B0-6A63815F74C5}" type="presOf" srcId="{AA4D2E49-0974-4E18-BE1F-14D811546F47}" destId="{552A9878-AF34-423F-B561-4A04829D99BF}" srcOrd="1" destOrd="0" presId="urn:microsoft.com/office/officeart/2009/3/layout/HorizontalOrganizationChart"/>
    <dgm:cxn modelId="{62B6F464-D10A-4FBD-810D-9AD20E8D40E1}" type="presParOf" srcId="{537903B6-E105-4F44-B651-95F70606FE58}" destId="{F3A74351-269E-4F92-8EA8-32708E003F0B}" srcOrd="0" destOrd="0" presId="urn:microsoft.com/office/officeart/2009/3/layout/HorizontalOrganizationChart"/>
    <dgm:cxn modelId="{62F2AE5F-C821-4F59-B119-873BBA7923F6}" type="presParOf" srcId="{F3A74351-269E-4F92-8EA8-32708E003F0B}" destId="{24441F72-3FC2-455A-81FF-718238661919}" srcOrd="0" destOrd="0" presId="urn:microsoft.com/office/officeart/2009/3/layout/HorizontalOrganizationChart"/>
    <dgm:cxn modelId="{8AB1CFC4-FF76-4F93-924D-BD41EF9B6DA4}" type="presParOf" srcId="{24441F72-3FC2-455A-81FF-718238661919}" destId="{54B675D7-5A2E-497B-8427-695DCD41480D}" srcOrd="0" destOrd="0" presId="urn:microsoft.com/office/officeart/2009/3/layout/HorizontalOrganizationChart"/>
    <dgm:cxn modelId="{53B75E9F-2A2A-4611-98D9-97EB92B1F77F}" type="presParOf" srcId="{24441F72-3FC2-455A-81FF-718238661919}" destId="{57D0BE2F-8F1D-40A3-8496-9D2E5432F398}" srcOrd="1" destOrd="0" presId="urn:microsoft.com/office/officeart/2009/3/layout/HorizontalOrganizationChart"/>
    <dgm:cxn modelId="{C62CD193-F23A-44E2-B266-4A788050F673}" type="presParOf" srcId="{F3A74351-269E-4F92-8EA8-32708E003F0B}" destId="{6FE51A9B-D0D5-4FE5-89D2-48439D9F553D}" srcOrd="1" destOrd="0" presId="urn:microsoft.com/office/officeart/2009/3/layout/HorizontalOrganizationChart"/>
    <dgm:cxn modelId="{5C0C56F3-DC14-4DA9-973A-644D98B04E88}" type="presParOf" srcId="{F3A74351-269E-4F92-8EA8-32708E003F0B}" destId="{B24C6A3B-2277-48C2-9EF3-7A8A56491E93}" srcOrd="2" destOrd="0" presId="urn:microsoft.com/office/officeart/2009/3/layout/HorizontalOrganizationChart"/>
    <dgm:cxn modelId="{87B8F121-D53A-4DDC-83D6-97008DA8731D}" type="presParOf" srcId="{537903B6-E105-4F44-B651-95F70606FE58}" destId="{01C77898-51DF-4CA7-BD9F-36699203A02C}" srcOrd="1" destOrd="0" presId="urn:microsoft.com/office/officeart/2009/3/layout/HorizontalOrganizationChart"/>
    <dgm:cxn modelId="{AB6A9531-D088-41F4-AA74-3D567E6596FF}" type="presParOf" srcId="{01C77898-51DF-4CA7-BD9F-36699203A02C}" destId="{B9BB0B34-1F74-4BE2-B019-544CF0E2FA94}" srcOrd="0" destOrd="0" presId="urn:microsoft.com/office/officeart/2009/3/layout/HorizontalOrganizationChart"/>
    <dgm:cxn modelId="{86BCD7AF-87EF-423C-A970-D5BB6712CE39}" type="presParOf" srcId="{B9BB0B34-1F74-4BE2-B019-544CF0E2FA94}" destId="{A0F04F14-2DBD-43FD-9E33-BCC6E0D94DBF}" srcOrd="0" destOrd="0" presId="urn:microsoft.com/office/officeart/2009/3/layout/HorizontalOrganizationChart"/>
    <dgm:cxn modelId="{4E697EE4-BC75-476B-B9FC-AEE05610CF77}" type="presParOf" srcId="{B9BB0B34-1F74-4BE2-B019-544CF0E2FA94}" destId="{AA5450A2-7E82-4D64-B57D-8EB857C24853}" srcOrd="1" destOrd="0" presId="urn:microsoft.com/office/officeart/2009/3/layout/HorizontalOrganizationChart"/>
    <dgm:cxn modelId="{1FE18ACA-306C-4948-A612-958C0F50DA75}" type="presParOf" srcId="{01C77898-51DF-4CA7-BD9F-36699203A02C}" destId="{E1986215-5C47-473F-ACCF-4201F4500088}" srcOrd="1" destOrd="0" presId="urn:microsoft.com/office/officeart/2009/3/layout/HorizontalOrganizationChart"/>
    <dgm:cxn modelId="{DCC14D4D-A629-4A52-AF7C-BE084FBD65A6}" type="presParOf" srcId="{E1986215-5C47-473F-ACCF-4201F4500088}" destId="{94E81A86-80C9-4F2C-9DFD-BF9A251AD5B7}" srcOrd="0" destOrd="0" presId="urn:microsoft.com/office/officeart/2009/3/layout/HorizontalOrganizationChart"/>
    <dgm:cxn modelId="{EE7C0F8D-FF3C-4C5A-82BE-3B3F26A9E414}" type="presParOf" srcId="{E1986215-5C47-473F-ACCF-4201F4500088}" destId="{553D6AC2-615C-4CFB-9493-9107B997EC35}" srcOrd="1" destOrd="0" presId="urn:microsoft.com/office/officeart/2009/3/layout/HorizontalOrganizationChart"/>
    <dgm:cxn modelId="{D12E6A66-8CFD-4568-86EF-48ED6B1C9632}" type="presParOf" srcId="{553D6AC2-615C-4CFB-9493-9107B997EC35}" destId="{5B001E50-C4DD-48FA-B1F2-C105B095BCBB}" srcOrd="0" destOrd="0" presId="urn:microsoft.com/office/officeart/2009/3/layout/HorizontalOrganizationChart"/>
    <dgm:cxn modelId="{9B7082BD-BBAC-4613-863F-3C7586633E02}" type="presParOf" srcId="{5B001E50-C4DD-48FA-B1F2-C105B095BCBB}" destId="{82F53EF8-FC06-47DD-928A-B87FA6715CB1}" srcOrd="0" destOrd="0" presId="urn:microsoft.com/office/officeart/2009/3/layout/HorizontalOrganizationChart"/>
    <dgm:cxn modelId="{1ABF9E7B-0D41-4244-A1D9-48B92178F492}" type="presParOf" srcId="{5B001E50-C4DD-48FA-B1F2-C105B095BCBB}" destId="{ED81C88A-895F-43D6-A349-16F255E857D7}" srcOrd="1" destOrd="0" presId="urn:microsoft.com/office/officeart/2009/3/layout/HorizontalOrganizationChart"/>
    <dgm:cxn modelId="{6CAFE124-D727-436C-9F2E-66EDB4EE2292}" type="presParOf" srcId="{553D6AC2-615C-4CFB-9493-9107B997EC35}" destId="{86A0791B-D720-4A5A-B771-557304B30AA8}" srcOrd="1" destOrd="0" presId="urn:microsoft.com/office/officeart/2009/3/layout/HorizontalOrganizationChart"/>
    <dgm:cxn modelId="{E4D8A92E-EF4B-40FD-BC70-09DCBFE62CD8}" type="presParOf" srcId="{553D6AC2-615C-4CFB-9493-9107B997EC35}" destId="{CBCEAA6D-1210-4163-A72F-9D993064137C}" srcOrd="2" destOrd="0" presId="urn:microsoft.com/office/officeart/2009/3/layout/HorizontalOrganizationChart"/>
    <dgm:cxn modelId="{44042ADE-B2DA-4E34-BD17-A1A6B5543049}" type="presParOf" srcId="{E1986215-5C47-473F-ACCF-4201F4500088}" destId="{84DDEF3F-B9F2-463F-8FE1-201DD8428F72}" srcOrd="2" destOrd="0" presId="urn:microsoft.com/office/officeart/2009/3/layout/HorizontalOrganizationChart"/>
    <dgm:cxn modelId="{7C32735E-91BA-425A-9973-ECA491880CDD}" type="presParOf" srcId="{E1986215-5C47-473F-ACCF-4201F4500088}" destId="{37AFD397-F847-4095-AF7F-7A0EB80994E6}" srcOrd="3" destOrd="0" presId="urn:microsoft.com/office/officeart/2009/3/layout/HorizontalOrganizationChart"/>
    <dgm:cxn modelId="{3D6963BD-2F72-4DB7-BBE7-8CA034F6A13A}" type="presParOf" srcId="{37AFD397-F847-4095-AF7F-7A0EB80994E6}" destId="{4E32965F-DB50-4832-8A6B-CD80E9FF8FC9}" srcOrd="0" destOrd="0" presId="urn:microsoft.com/office/officeart/2009/3/layout/HorizontalOrganizationChart"/>
    <dgm:cxn modelId="{E64BE4DA-D655-4FE7-B59C-5FEBD793F6D9}" type="presParOf" srcId="{4E32965F-DB50-4832-8A6B-CD80E9FF8FC9}" destId="{90449562-B03C-4FD3-A42B-50ECF8E5C830}" srcOrd="0" destOrd="0" presId="urn:microsoft.com/office/officeart/2009/3/layout/HorizontalOrganizationChart"/>
    <dgm:cxn modelId="{08409EAA-E142-49E2-82D3-34A62D867527}" type="presParOf" srcId="{4E32965F-DB50-4832-8A6B-CD80E9FF8FC9}" destId="{BB3C6798-58BF-42AB-A9A3-E67A16505928}" srcOrd="1" destOrd="0" presId="urn:microsoft.com/office/officeart/2009/3/layout/HorizontalOrganizationChart"/>
    <dgm:cxn modelId="{19E32724-B2E3-4B63-998B-9C1E8C948E6F}" type="presParOf" srcId="{37AFD397-F847-4095-AF7F-7A0EB80994E6}" destId="{F837C0DB-A669-42DB-AEC6-602845962E0D}" srcOrd="1" destOrd="0" presId="urn:microsoft.com/office/officeart/2009/3/layout/HorizontalOrganizationChart"/>
    <dgm:cxn modelId="{67094545-55B0-4A77-9A46-882435C4A235}" type="presParOf" srcId="{37AFD397-F847-4095-AF7F-7A0EB80994E6}" destId="{C02DFE1E-047B-4987-BEA8-21C773394D55}" srcOrd="2" destOrd="0" presId="urn:microsoft.com/office/officeart/2009/3/layout/HorizontalOrganizationChart"/>
    <dgm:cxn modelId="{A6A26988-5BC1-48D2-971F-D0B3333648BB}" type="presParOf" srcId="{E1986215-5C47-473F-ACCF-4201F4500088}" destId="{504E6D82-88CD-47B7-8A9F-2DDAE007E907}" srcOrd="4" destOrd="0" presId="urn:microsoft.com/office/officeart/2009/3/layout/HorizontalOrganizationChart"/>
    <dgm:cxn modelId="{C53CACA6-502B-41D8-9BC7-22B4C1C00957}" type="presParOf" srcId="{E1986215-5C47-473F-ACCF-4201F4500088}" destId="{E3CD7E64-871D-4309-80BC-97E3F05B9339}" srcOrd="5" destOrd="0" presId="urn:microsoft.com/office/officeart/2009/3/layout/HorizontalOrganizationChart"/>
    <dgm:cxn modelId="{B16F46B0-4E0E-4589-9EC2-4D6CF1D317E3}" type="presParOf" srcId="{E3CD7E64-871D-4309-80BC-97E3F05B9339}" destId="{EECC0A1F-C1EA-472C-87DE-BDB00BE5AA32}" srcOrd="0" destOrd="0" presId="urn:microsoft.com/office/officeart/2009/3/layout/HorizontalOrganizationChart"/>
    <dgm:cxn modelId="{9BE0C10E-B68D-4077-B129-586A737AE622}" type="presParOf" srcId="{EECC0A1F-C1EA-472C-87DE-BDB00BE5AA32}" destId="{6A58505C-ED96-473A-8E2F-6C493AE28F8A}" srcOrd="0" destOrd="0" presId="urn:microsoft.com/office/officeart/2009/3/layout/HorizontalOrganizationChart"/>
    <dgm:cxn modelId="{EAE63F5E-8619-4235-AF44-870DB73B35C7}" type="presParOf" srcId="{EECC0A1F-C1EA-472C-87DE-BDB00BE5AA32}" destId="{552A9878-AF34-423F-B561-4A04829D99BF}" srcOrd="1" destOrd="0" presId="urn:microsoft.com/office/officeart/2009/3/layout/HorizontalOrganizationChart"/>
    <dgm:cxn modelId="{11BDDD25-8F42-4BEB-B213-CD1AF316E060}" type="presParOf" srcId="{E3CD7E64-871D-4309-80BC-97E3F05B9339}" destId="{B2396AA7-FD6F-4E43-830A-1CB4F7AD8506}" srcOrd="1" destOrd="0" presId="urn:microsoft.com/office/officeart/2009/3/layout/HorizontalOrganizationChart"/>
    <dgm:cxn modelId="{EB654528-F17D-480E-8CBA-220C34627A12}" type="presParOf" srcId="{E3CD7E64-871D-4309-80BC-97E3F05B9339}" destId="{11D21A96-CD6D-4460-BE1D-6D1DD5C9DE08}" srcOrd="2" destOrd="0" presId="urn:microsoft.com/office/officeart/2009/3/layout/HorizontalOrganizationChart"/>
    <dgm:cxn modelId="{1491E002-2BFA-4686-9265-09F67CB19EC0}" type="presParOf" srcId="{01C77898-51DF-4CA7-BD9F-36699203A02C}" destId="{0471EDB7-1BE7-4ACE-A7AE-B1B037A2CFB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B168F-7427-4DF2-8181-A4B9C49B56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BC50D-4F9D-4228-A466-4FD26734B25C}">
      <dgm:prSet phldrT="[Text]" phldr="0"/>
      <dgm:spPr/>
      <dgm:t>
        <a:bodyPr/>
        <a:lstStyle/>
        <a:p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tư</a:t>
          </a:r>
          <a:r>
            <a:rPr lang="en-US" dirty="0"/>
            <a:t> </a:t>
          </a:r>
          <a:r>
            <a:rPr lang="en-US" dirty="0" err="1"/>
            <a:t>vấn</a:t>
          </a:r>
          <a:r>
            <a:rPr lang="en-US" dirty="0"/>
            <a:t> </a:t>
          </a:r>
          <a:r>
            <a:rPr lang="en-US" dirty="0" err="1"/>
            <a:t>chọc</a:t>
          </a:r>
          <a:r>
            <a:rPr lang="en-US" dirty="0"/>
            <a:t> </a:t>
          </a:r>
          <a:r>
            <a:rPr lang="en-US" dirty="0" err="1"/>
            <a:t>ối</a:t>
          </a:r>
          <a:endParaRPr lang="en-US" dirty="0"/>
        </a:p>
      </dgm:t>
    </dgm:pt>
    <dgm:pt modelId="{D7BDC31E-2E05-4347-BBEC-4E01FFF1EDA6}" type="parTrans" cxnId="{1E9035BD-4855-4F4A-B646-8AB80F7CF429}">
      <dgm:prSet/>
      <dgm:spPr/>
      <dgm:t>
        <a:bodyPr/>
        <a:lstStyle/>
        <a:p>
          <a:endParaRPr lang="en-US"/>
        </a:p>
      </dgm:t>
    </dgm:pt>
    <dgm:pt modelId="{B6C3D8C6-9B1E-48F7-9A58-9373A2C58528}" type="sibTrans" cxnId="{1E9035BD-4855-4F4A-B646-8AB80F7CF429}">
      <dgm:prSet/>
      <dgm:spPr/>
      <dgm:t>
        <a:bodyPr/>
        <a:lstStyle/>
        <a:p>
          <a:endParaRPr lang="en-US"/>
        </a:p>
      </dgm:t>
    </dgm:pt>
    <dgm:pt modelId="{4288CAED-71E5-434D-969F-684EE74DF614}">
      <dgm:prSet phldrT="[Text]" phldr="0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sàng</a:t>
          </a:r>
          <a:r>
            <a:rPr lang="en-US" dirty="0"/>
            <a:t> </a:t>
          </a:r>
          <a:r>
            <a:rPr lang="en-US" dirty="0" err="1"/>
            <a:t>lọc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C3787D29-8BC7-4990-B8CA-810DB6448CB1}" type="parTrans" cxnId="{0BB53632-8305-472A-9F15-3F63BED24189}">
      <dgm:prSet/>
      <dgm:spPr/>
      <dgm:t>
        <a:bodyPr/>
        <a:lstStyle/>
        <a:p>
          <a:endParaRPr lang="en-US"/>
        </a:p>
      </dgm:t>
    </dgm:pt>
    <dgm:pt modelId="{CC13D7E1-C3A9-473E-A09F-3AC2DC38A4A9}" type="sibTrans" cxnId="{0BB53632-8305-472A-9F15-3F63BED24189}">
      <dgm:prSet/>
      <dgm:spPr/>
      <dgm:t>
        <a:bodyPr/>
        <a:lstStyle/>
        <a:p>
          <a:endParaRPr lang="en-US"/>
        </a:p>
      </dgm:t>
    </dgm:pt>
    <dgm:pt modelId="{D7D78E60-BD84-4D9C-BB14-5E13D1907BF5}">
      <dgm:prSet phldrT="[Text]" phldr="0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mẹ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gen </a:t>
          </a:r>
          <a:r>
            <a:rPr lang="en-US" dirty="0" err="1"/>
            <a:t>bệnh</a:t>
          </a:r>
          <a:endParaRPr lang="en-US" dirty="0"/>
        </a:p>
      </dgm:t>
    </dgm:pt>
    <dgm:pt modelId="{224C354B-67B3-4C1C-A237-446937F2B8D5}" type="parTrans" cxnId="{F0433342-1D33-4A28-A595-F8E139F70C38}">
      <dgm:prSet/>
      <dgm:spPr/>
      <dgm:t>
        <a:bodyPr/>
        <a:lstStyle/>
        <a:p>
          <a:endParaRPr lang="en-US"/>
        </a:p>
      </dgm:t>
    </dgm:pt>
    <dgm:pt modelId="{8323AA74-0F93-415F-89DC-999A31F34F34}" type="sibTrans" cxnId="{F0433342-1D33-4A28-A595-F8E139F70C38}">
      <dgm:prSet/>
      <dgm:spPr/>
      <dgm:t>
        <a:bodyPr/>
        <a:lstStyle/>
        <a:p>
          <a:endParaRPr lang="en-US"/>
        </a:p>
      </dgm:t>
    </dgm:pt>
    <dgm:pt modelId="{9BE1B157-B770-4EB0-B301-F567A789F3B1}">
      <dgm:prSet phldrT="[Text]" phldr="0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phôi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khảm</a:t>
          </a:r>
          <a:endParaRPr lang="en-US" dirty="0"/>
        </a:p>
      </dgm:t>
    </dgm:pt>
    <dgm:pt modelId="{13BE0B0D-B982-440A-AD33-40DFD1D6F8AD}" type="parTrans" cxnId="{1826CD5C-1820-43BE-91C8-E459D8878281}">
      <dgm:prSet/>
      <dgm:spPr/>
      <dgm:t>
        <a:bodyPr/>
        <a:lstStyle/>
        <a:p>
          <a:endParaRPr lang="en-US"/>
        </a:p>
      </dgm:t>
    </dgm:pt>
    <dgm:pt modelId="{1381E5E4-61D5-4B6C-B528-008F4084AA56}" type="sibTrans" cxnId="{1826CD5C-1820-43BE-91C8-E459D8878281}">
      <dgm:prSet/>
      <dgm:spPr/>
      <dgm:t>
        <a:bodyPr/>
        <a:lstStyle/>
        <a:p>
          <a:endParaRPr lang="en-US"/>
        </a:p>
      </dgm:t>
    </dgm:pt>
    <dgm:pt modelId="{7D52589D-63E7-411A-8E6D-31FDDF0AF1AC}" type="pres">
      <dgm:prSet presAssocID="{F24B168F-7427-4DF2-8181-A4B9C49B56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57E7E6-D233-4BEF-A5CA-50258854CC26}" type="pres">
      <dgm:prSet presAssocID="{739BC50D-4F9D-4228-A466-4FD26734B25C}" presName="hierRoot1" presStyleCnt="0">
        <dgm:presLayoutVars>
          <dgm:hierBranch val="init"/>
        </dgm:presLayoutVars>
      </dgm:prSet>
      <dgm:spPr/>
    </dgm:pt>
    <dgm:pt modelId="{8BFC8110-F251-4EA3-817C-2120626871BE}" type="pres">
      <dgm:prSet presAssocID="{739BC50D-4F9D-4228-A466-4FD26734B25C}" presName="rootComposite1" presStyleCnt="0"/>
      <dgm:spPr/>
    </dgm:pt>
    <dgm:pt modelId="{BDA48846-E90D-4E0C-9676-5A64F3C2CC94}" type="pres">
      <dgm:prSet presAssocID="{739BC50D-4F9D-4228-A466-4FD26734B25C}" presName="rootText1" presStyleLbl="node0" presStyleIdx="0" presStyleCnt="1" custScaleX="150602" custScaleY="129484">
        <dgm:presLayoutVars>
          <dgm:chPref val="3"/>
        </dgm:presLayoutVars>
      </dgm:prSet>
      <dgm:spPr/>
    </dgm:pt>
    <dgm:pt modelId="{03E6293C-984F-4DB5-B31A-1AA8BF49BA4B}" type="pres">
      <dgm:prSet presAssocID="{739BC50D-4F9D-4228-A466-4FD26734B25C}" presName="rootConnector1" presStyleLbl="node1" presStyleIdx="0" presStyleCnt="0"/>
      <dgm:spPr/>
    </dgm:pt>
    <dgm:pt modelId="{740A17E5-1B8C-4DD4-A5D5-496C9DC00487}" type="pres">
      <dgm:prSet presAssocID="{739BC50D-4F9D-4228-A466-4FD26734B25C}" presName="hierChild2" presStyleCnt="0"/>
      <dgm:spPr/>
    </dgm:pt>
    <dgm:pt modelId="{418AD21C-E228-4989-B390-99707B38DD8B}" type="pres">
      <dgm:prSet presAssocID="{C3787D29-8BC7-4990-B8CA-810DB6448CB1}" presName="Name37" presStyleLbl="parChTrans1D2" presStyleIdx="0" presStyleCnt="3"/>
      <dgm:spPr/>
    </dgm:pt>
    <dgm:pt modelId="{41E965A0-DB13-4800-A930-FCB7BEB2E3A1}" type="pres">
      <dgm:prSet presAssocID="{4288CAED-71E5-434D-969F-684EE74DF614}" presName="hierRoot2" presStyleCnt="0">
        <dgm:presLayoutVars>
          <dgm:hierBranch val="init"/>
        </dgm:presLayoutVars>
      </dgm:prSet>
      <dgm:spPr/>
    </dgm:pt>
    <dgm:pt modelId="{6B1FFD68-67F7-4873-BBDC-4BCF26206E7D}" type="pres">
      <dgm:prSet presAssocID="{4288CAED-71E5-434D-969F-684EE74DF614}" presName="rootComposite" presStyleCnt="0"/>
      <dgm:spPr/>
    </dgm:pt>
    <dgm:pt modelId="{651E8E18-AA10-4581-80CC-43AA2D3E93E9}" type="pres">
      <dgm:prSet presAssocID="{4288CAED-71E5-434D-969F-684EE74DF614}" presName="rootText" presStyleLbl="node2" presStyleIdx="0" presStyleCnt="3">
        <dgm:presLayoutVars>
          <dgm:chPref val="3"/>
        </dgm:presLayoutVars>
      </dgm:prSet>
      <dgm:spPr/>
    </dgm:pt>
    <dgm:pt modelId="{50CF3D2C-7887-44C5-9F4E-7CDE6893E210}" type="pres">
      <dgm:prSet presAssocID="{4288CAED-71E5-434D-969F-684EE74DF614}" presName="rootConnector" presStyleLbl="node2" presStyleIdx="0" presStyleCnt="3"/>
      <dgm:spPr/>
    </dgm:pt>
    <dgm:pt modelId="{7B4B5E1B-10FD-431F-9547-4B551229EDA3}" type="pres">
      <dgm:prSet presAssocID="{4288CAED-71E5-434D-969F-684EE74DF614}" presName="hierChild4" presStyleCnt="0"/>
      <dgm:spPr/>
    </dgm:pt>
    <dgm:pt modelId="{557B5179-1D5B-49CE-A23B-517D17F57C36}" type="pres">
      <dgm:prSet presAssocID="{4288CAED-71E5-434D-969F-684EE74DF614}" presName="hierChild5" presStyleCnt="0"/>
      <dgm:spPr/>
    </dgm:pt>
    <dgm:pt modelId="{07030BD8-77A6-4C1D-8592-273DFED005EC}" type="pres">
      <dgm:prSet presAssocID="{224C354B-67B3-4C1C-A237-446937F2B8D5}" presName="Name37" presStyleLbl="parChTrans1D2" presStyleIdx="1" presStyleCnt="3"/>
      <dgm:spPr/>
    </dgm:pt>
    <dgm:pt modelId="{EC67ECD2-FB27-426E-B890-D4A929893B15}" type="pres">
      <dgm:prSet presAssocID="{D7D78E60-BD84-4D9C-BB14-5E13D1907BF5}" presName="hierRoot2" presStyleCnt="0">
        <dgm:presLayoutVars>
          <dgm:hierBranch val="init"/>
        </dgm:presLayoutVars>
      </dgm:prSet>
      <dgm:spPr/>
    </dgm:pt>
    <dgm:pt modelId="{35DF8743-9EF3-483A-9A56-8F9ECFA9DA9E}" type="pres">
      <dgm:prSet presAssocID="{D7D78E60-BD84-4D9C-BB14-5E13D1907BF5}" presName="rootComposite" presStyleCnt="0"/>
      <dgm:spPr/>
    </dgm:pt>
    <dgm:pt modelId="{C3BB9046-3D4F-412E-8731-15FF5845C5B3}" type="pres">
      <dgm:prSet presAssocID="{D7D78E60-BD84-4D9C-BB14-5E13D1907BF5}" presName="rootText" presStyleLbl="node2" presStyleIdx="1" presStyleCnt="3">
        <dgm:presLayoutVars>
          <dgm:chPref val="3"/>
        </dgm:presLayoutVars>
      </dgm:prSet>
      <dgm:spPr/>
    </dgm:pt>
    <dgm:pt modelId="{1A857511-1C8F-45DB-8CB1-A7CE7A6FD603}" type="pres">
      <dgm:prSet presAssocID="{D7D78E60-BD84-4D9C-BB14-5E13D1907BF5}" presName="rootConnector" presStyleLbl="node2" presStyleIdx="1" presStyleCnt="3"/>
      <dgm:spPr/>
    </dgm:pt>
    <dgm:pt modelId="{81324EC6-4AF0-40FA-8562-C6D4784FD4D8}" type="pres">
      <dgm:prSet presAssocID="{D7D78E60-BD84-4D9C-BB14-5E13D1907BF5}" presName="hierChild4" presStyleCnt="0"/>
      <dgm:spPr/>
    </dgm:pt>
    <dgm:pt modelId="{E38F6A2D-36EB-4CA0-A08B-F73E1721D19A}" type="pres">
      <dgm:prSet presAssocID="{D7D78E60-BD84-4D9C-BB14-5E13D1907BF5}" presName="hierChild5" presStyleCnt="0"/>
      <dgm:spPr/>
    </dgm:pt>
    <dgm:pt modelId="{8518116B-5487-47F7-8E58-1333A41B91E2}" type="pres">
      <dgm:prSet presAssocID="{13BE0B0D-B982-440A-AD33-40DFD1D6F8AD}" presName="Name37" presStyleLbl="parChTrans1D2" presStyleIdx="2" presStyleCnt="3"/>
      <dgm:spPr/>
    </dgm:pt>
    <dgm:pt modelId="{F80ED21B-0D9D-4626-8795-E4EE269D1F2D}" type="pres">
      <dgm:prSet presAssocID="{9BE1B157-B770-4EB0-B301-F567A789F3B1}" presName="hierRoot2" presStyleCnt="0">
        <dgm:presLayoutVars>
          <dgm:hierBranch val="init"/>
        </dgm:presLayoutVars>
      </dgm:prSet>
      <dgm:spPr/>
    </dgm:pt>
    <dgm:pt modelId="{AE3F9198-C2BD-4593-ABE7-7E7698B91B49}" type="pres">
      <dgm:prSet presAssocID="{9BE1B157-B770-4EB0-B301-F567A789F3B1}" presName="rootComposite" presStyleCnt="0"/>
      <dgm:spPr/>
    </dgm:pt>
    <dgm:pt modelId="{7F537558-997D-43BB-BD6A-4CD71C3BD5C4}" type="pres">
      <dgm:prSet presAssocID="{9BE1B157-B770-4EB0-B301-F567A789F3B1}" presName="rootText" presStyleLbl="node2" presStyleIdx="2" presStyleCnt="3">
        <dgm:presLayoutVars>
          <dgm:chPref val="3"/>
        </dgm:presLayoutVars>
      </dgm:prSet>
      <dgm:spPr/>
    </dgm:pt>
    <dgm:pt modelId="{15F420C8-E67F-4C25-B801-B8EF74B36910}" type="pres">
      <dgm:prSet presAssocID="{9BE1B157-B770-4EB0-B301-F567A789F3B1}" presName="rootConnector" presStyleLbl="node2" presStyleIdx="2" presStyleCnt="3"/>
      <dgm:spPr/>
    </dgm:pt>
    <dgm:pt modelId="{720CCF98-DBE6-49D5-9926-B9A25B7A8763}" type="pres">
      <dgm:prSet presAssocID="{9BE1B157-B770-4EB0-B301-F567A789F3B1}" presName="hierChild4" presStyleCnt="0"/>
      <dgm:spPr/>
    </dgm:pt>
    <dgm:pt modelId="{D327F767-B19A-4F46-AEC9-8CF28C14717C}" type="pres">
      <dgm:prSet presAssocID="{9BE1B157-B770-4EB0-B301-F567A789F3B1}" presName="hierChild5" presStyleCnt="0"/>
      <dgm:spPr/>
    </dgm:pt>
    <dgm:pt modelId="{2B29AA1A-5E95-43A1-939D-5BBB26F71537}" type="pres">
      <dgm:prSet presAssocID="{739BC50D-4F9D-4228-A466-4FD26734B25C}" presName="hierChild3" presStyleCnt="0"/>
      <dgm:spPr/>
    </dgm:pt>
  </dgm:ptLst>
  <dgm:cxnLst>
    <dgm:cxn modelId="{489A230E-FC9C-4083-913A-280026A79AD2}" type="presOf" srcId="{4288CAED-71E5-434D-969F-684EE74DF614}" destId="{50CF3D2C-7887-44C5-9F4E-7CDE6893E210}" srcOrd="1" destOrd="0" presId="urn:microsoft.com/office/officeart/2005/8/layout/orgChart1"/>
    <dgm:cxn modelId="{D1E70E11-F988-437F-B977-ABDFE475B252}" type="presOf" srcId="{9BE1B157-B770-4EB0-B301-F567A789F3B1}" destId="{7F537558-997D-43BB-BD6A-4CD71C3BD5C4}" srcOrd="0" destOrd="0" presId="urn:microsoft.com/office/officeart/2005/8/layout/orgChart1"/>
    <dgm:cxn modelId="{0BB53632-8305-472A-9F15-3F63BED24189}" srcId="{739BC50D-4F9D-4228-A466-4FD26734B25C}" destId="{4288CAED-71E5-434D-969F-684EE74DF614}" srcOrd="0" destOrd="0" parTransId="{C3787D29-8BC7-4990-B8CA-810DB6448CB1}" sibTransId="{CC13D7E1-C3A9-473E-A09F-3AC2DC38A4A9}"/>
    <dgm:cxn modelId="{1826CD5C-1820-43BE-91C8-E459D8878281}" srcId="{739BC50D-4F9D-4228-A466-4FD26734B25C}" destId="{9BE1B157-B770-4EB0-B301-F567A789F3B1}" srcOrd="2" destOrd="0" parTransId="{13BE0B0D-B982-440A-AD33-40DFD1D6F8AD}" sibTransId="{1381E5E4-61D5-4B6C-B528-008F4084AA56}"/>
    <dgm:cxn modelId="{E10E9D5D-1DF1-4033-92D7-C9ACF7F247B5}" type="presOf" srcId="{C3787D29-8BC7-4990-B8CA-810DB6448CB1}" destId="{418AD21C-E228-4989-B390-99707B38DD8B}" srcOrd="0" destOrd="0" presId="urn:microsoft.com/office/officeart/2005/8/layout/orgChart1"/>
    <dgm:cxn modelId="{F0433342-1D33-4A28-A595-F8E139F70C38}" srcId="{739BC50D-4F9D-4228-A466-4FD26734B25C}" destId="{D7D78E60-BD84-4D9C-BB14-5E13D1907BF5}" srcOrd="1" destOrd="0" parTransId="{224C354B-67B3-4C1C-A237-446937F2B8D5}" sibTransId="{8323AA74-0F93-415F-89DC-999A31F34F34}"/>
    <dgm:cxn modelId="{02E1AA64-B3EF-495E-93D7-3F27AA60F1F8}" type="presOf" srcId="{739BC50D-4F9D-4228-A466-4FD26734B25C}" destId="{03E6293C-984F-4DB5-B31A-1AA8BF49BA4B}" srcOrd="1" destOrd="0" presId="urn:microsoft.com/office/officeart/2005/8/layout/orgChart1"/>
    <dgm:cxn modelId="{8C802A4E-2E0B-4BD8-A21E-4DAE774004F6}" type="presOf" srcId="{4288CAED-71E5-434D-969F-684EE74DF614}" destId="{651E8E18-AA10-4581-80CC-43AA2D3E93E9}" srcOrd="0" destOrd="0" presId="urn:microsoft.com/office/officeart/2005/8/layout/orgChart1"/>
    <dgm:cxn modelId="{437B6380-E943-4FCE-826B-D9CF2AE6BA6E}" type="presOf" srcId="{9BE1B157-B770-4EB0-B301-F567A789F3B1}" destId="{15F420C8-E67F-4C25-B801-B8EF74B36910}" srcOrd="1" destOrd="0" presId="urn:microsoft.com/office/officeart/2005/8/layout/orgChart1"/>
    <dgm:cxn modelId="{A3CD1E96-B877-45F6-B4B8-A432FAE49A90}" type="presOf" srcId="{13BE0B0D-B982-440A-AD33-40DFD1D6F8AD}" destId="{8518116B-5487-47F7-8E58-1333A41B91E2}" srcOrd="0" destOrd="0" presId="urn:microsoft.com/office/officeart/2005/8/layout/orgChart1"/>
    <dgm:cxn modelId="{1E9035BD-4855-4F4A-B646-8AB80F7CF429}" srcId="{F24B168F-7427-4DF2-8181-A4B9C49B5693}" destId="{739BC50D-4F9D-4228-A466-4FD26734B25C}" srcOrd="0" destOrd="0" parTransId="{D7BDC31E-2E05-4347-BBEC-4E01FFF1EDA6}" sibTransId="{B6C3D8C6-9B1E-48F7-9A58-9373A2C58528}"/>
    <dgm:cxn modelId="{DBBAE5BF-45F7-42A0-BB25-CD726058786C}" type="presOf" srcId="{739BC50D-4F9D-4228-A466-4FD26734B25C}" destId="{BDA48846-E90D-4E0C-9676-5A64F3C2CC94}" srcOrd="0" destOrd="0" presId="urn:microsoft.com/office/officeart/2005/8/layout/orgChart1"/>
    <dgm:cxn modelId="{4DAC56C4-E05D-4ECE-92D6-60B122700A06}" type="presOf" srcId="{D7D78E60-BD84-4D9C-BB14-5E13D1907BF5}" destId="{1A857511-1C8F-45DB-8CB1-A7CE7A6FD603}" srcOrd="1" destOrd="0" presId="urn:microsoft.com/office/officeart/2005/8/layout/orgChart1"/>
    <dgm:cxn modelId="{3214D5D4-90E3-41FA-B838-2A22A7D9F238}" type="presOf" srcId="{D7D78E60-BD84-4D9C-BB14-5E13D1907BF5}" destId="{C3BB9046-3D4F-412E-8731-15FF5845C5B3}" srcOrd="0" destOrd="0" presId="urn:microsoft.com/office/officeart/2005/8/layout/orgChart1"/>
    <dgm:cxn modelId="{6221A1E1-FA7F-47F7-8351-73FCFD2367AE}" type="presOf" srcId="{224C354B-67B3-4C1C-A237-446937F2B8D5}" destId="{07030BD8-77A6-4C1D-8592-273DFED005EC}" srcOrd="0" destOrd="0" presId="urn:microsoft.com/office/officeart/2005/8/layout/orgChart1"/>
    <dgm:cxn modelId="{617E06F0-7A1A-43F4-B7F5-576367B9BCD1}" type="presOf" srcId="{F24B168F-7427-4DF2-8181-A4B9C49B5693}" destId="{7D52589D-63E7-411A-8E6D-31FDDF0AF1AC}" srcOrd="0" destOrd="0" presId="urn:microsoft.com/office/officeart/2005/8/layout/orgChart1"/>
    <dgm:cxn modelId="{45AECB8C-0A82-4B25-A134-00E0C8CCDB55}" type="presParOf" srcId="{7D52589D-63E7-411A-8E6D-31FDDF0AF1AC}" destId="{EA57E7E6-D233-4BEF-A5CA-50258854CC26}" srcOrd="0" destOrd="0" presId="urn:microsoft.com/office/officeart/2005/8/layout/orgChart1"/>
    <dgm:cxn modelId="{AE39F905-B8EA-4C8D-A028-A4D63C3F197E}" type="presParOf" srcId="{EA57E7E6-D233-4BEF-A5CA-50258854CC26}" destId="{8BFC8110-F251-4EA3-817C-2120626871BE}" srcOrd="0" destOrd="0" presId="urn:microsoft.com/office/officeart/2005/8/layout/orgChart1"/>
    <dgm:cxn modelId="{6EED53AD-58F0-4F4F-97A0-42FE46070B5E}" type="presParOf" srcId="{8BFC8110-F251-4EA3-817C-2120626871BE}" destId="{BDA48846-E90D-4E0C-9676-5A64F3C2CC94}" srcOrd="0" destOrd="0" presId="urn:microsoft.com/office/officeart/2005/8/layout/orgChart1"/>
    <dgm:cxn modelId="{5D4F9E17-B5DD-441E-BBD8-1B660CFFF91C}" type="presParOf" srcId="{8BFC8110-F251-4EA3-817C-2120626871BE}" destId="{03E6293C-984F-4DB5-B31A-1AA8BF49BA4B}" srcOrd="1" destOrd="0" presId="urn:microsoft.com/office/officeart/2005/8/layout/orgChart1"/>
    <dgm:cxn modelId="{B8AFDBC7-434F-4B22-8313-E25AD1935626}" type="presParOf" srcId="{EA57E7E6-D233-4BEF-A5CA-50258854CC26}" destId="{740A17E5-1B8C-4DD4-A5D5-496C9DC00487}" srcOrd="1" destOrd="0" presId="urn:microsoft.com/office/officeart/2005/8/layout/orgChart1"/>
    <dgm:cxn modelId="{1539C0F8-7B0B-43BF-A22E-38B9F4F3343C}" type="presParOf" srcId="{740A17E5-1B8C-4DD4-A5D5-496C9DC00487}" destId="{418AD21C-E228-4989-B390-99707B38DD8B}" srcOrd="0" destOrd="0" presId="urn:microsoft.com/office/officeart/2005/8/layout/orgChart1"/>
    <dgm:cxn modelId="{BADEBEDC-01B2-4DDF-9607-825ED53F8499}" type="presParOf" srcId="{740A17E5-1B8C-4DD4-A5D5-496C9DC00487}" destId="{41E965A0-DB13-4800-A930-FCB7BEB2E3A1}" srcOrd="1" destOrd="0" presId="urn:microsoft.com/office/officeart/2005/8/layout/orgChart1"/>
    <dgm:cxn modelId="{C4E5D6C5-6662-4D87-BCA2-24A578B5BA84}" type="presParOf" srcId="{41E965A0-DB13-4800-A930-FCB7BEB2E3A1}" destId="{6B1FFD68-67F7-4873-BBDC-4BCF26206E7D}" srcOrd="0" destOrd="0" presId="urn:microsoft.com/office/officeart/2005/8/layout/orgChart1"/>
    <dgm:cxn modelId="{1A9C9CA6-B79F-4D16-B2D1-B89D73B38813}" type="presParOf" srcId="{6B1FFD68-67F7-4873-BBDC-4BCF26206E7D}" destId="{651E8E18-AA10-4581-80CC-43AA2D3E93E9}" srcOrd="0" destOrd="0" presId="urn:microsoft.com/office/officeart/2005/8/layout/orgChart1"/>
    <dgm:cxn modelId="{5C075EA0-A984-4E56-8021-931E590F3B7F}" type="presParOf" srcId="{6B1FFD68-67F7-4873-BBDC-4BCF26206E7D}" destId="{50CF3D2C-7887-44C5-9F4E-7CDE6893E210}" srcOrd="1" destOrd="0" presId="urn:microsoft.com/office/officeart/2005/8/layout/orgChart1"/>
    <dgm:cxn modelId="{663C15C0-4E8F-44C6-8747-E83A535E231E}" type="presParOf" srcId="{41E965A0-DB13-4800-A930-FCB7BEB2E3A1}" destId="{7B4B5E1B-10FD-431F-9547-4B551229EDA3}" srcOrd="1" destOrd="0" presId="urn:microsoft.com/office/officeart/2005/8/layout/orgChart1"/>
    <dgm:cxn modelId="{B116157B-5757-4D27-8A67-F15C7E7AF008}" type="presParOf" srcId="{41E965A0-DB13-4800-A930-FCB7BEB2E3A1}" destId="{557B5179-1D5B-49CE-A23B-517D17F57C36}" srcOrd="2" destOrd="0" presId="urn:microsoft.com/office/officeart/2005/8/layout/orgChart1"/>
    <dgm:cxn modelId="{B9E0ADFD-C49A-4307-B385-F076F5A4B1A9}" type="presParOf" srcId="{740A17E5-1B8C-4DD4-A5D5-496C9DC00487}" destId="{07030BD8-77A6-4C1D-8592-273DFED005EC}" srcOrd="2" destOrd="0" presId="urn:microsoft.com/office/officeart/2005/8/layout/orgChart1"/>
    <dgm:cxn modelId="{E020B464-B895-4A44-80C6-5386171899A3}" type="presParOf" srcId="{740A17E5-1B8C-4DD4-A5D5-496C9DC00487}" destId="{EC67ECD2-FB27-426E-B890-D4A929893B15}" srcOrd="3" destOrd="0" presId="urn:microsoft.com/office/officeart/2005/8/layout/orgChart1"/>
    <dgm:cxn modelId="{6744ED07-21A1-4FA4-906E-41ECE4CD16AD}" type="presParOf" srcId="{EC67ECD2-FB27-426E-B890-D4A929893B15}" destId="{35DF8743-9EF3-483A-9A56-8F9ECFA9DA9E}" srcOrd="0" destOrd="0" presId="urn:microsoft.com/office/officeart/2005/8/layout/orgChart1"/>
    <dgm:cxn modelId="{FDC66E9A-42A2-49B9-9B53-65CA68716708}" type="presParOf" srcId="{35DF8743-9EF3-483A-9A56-8F9ECFA9DA9E}" destId="{C3BB9046-3D4F-412E-8731-15FF5845C5B3}" srcOrd="0" destOrd="0" presId="urn:microsoft.com/office/officeart/2005/8/layout/orgChart1"/>
    <dgm:cxn modelId="{46A22277-1373-4D39-96DE-51AF2EFAC6F1}" type="presParOf" srcId="{35DF8743-9EF3-483A-9A56-8F9ECFA9DA9E}" destId="{1A857511-1C8F-45DB-8CB1-A7CE7A6FD603}" srcOrd="1" destOrd="0" presId="urn:microsoft.com/office/officeart/2005/8/layout/orgChart1"/>
    <dgm:cxn modelId="{8FC6BF87-E2BE-4A8F-AD02-E878F5CB02C8}" type="presParOf" srcId="{EC67ECD2-FB27-426E-B890-D4A929893B15}" destId="{81324EC6-4AF0-40FA-8562-C6D4784FD4D8}" srcOrd="1" destOrd="0" presId="urn:microsoft.com/office/officeart/2005/8/layout/orgChart1"/>
    <dgm:cxn modelId="{9549CED5-866C-465D-B103-BF5E19815AF3}" type="presParOf" srcId="{EC67ECD2-FB27-426E-B890-D4A929893B15}" destId="{E38F6A2D-36EB-4CA0-A08B-F73E1721D19A}" srcOrd="2" destOrd="0" presId="urn:microsoft.com/office/officeart/2005/8/layout/orgChart1"/>
    <dgm:cxn modelId="{7D7A3E3C-E1E5-468C-B64D-6CDA08CBE704}" type="presParOf" srcId="{740A17E5-1B8C-4DD4-A5D5-496C9DC00487}" destId="{8518116B-5487-47F7-8E58-1333A41B91E2}" srcOrd="4" destOrd="0" presId="urn:microsoft.com/office/officeart/2005/8/layout/orgChart1"/>
    <dgm:cxn modelId="{4E3E01F4-CF34-4C8D-B1B4-CDD1AAF1540A}" type="presParOf" srcId="{740A17E5-1B8C-4DD4-A5D5-496C9DC00487}" destId="{F80ED21B-0D9D-4626-8795-E4EE269D1F2D}" srcOrd="5" destOrd="0" presId="urn:microsoft.com/office/officeart/2005/8/layout/orgChart1"/>
    <dgm:cxn modelId="{7BE21AF4-9278-4CFB-9246-87AA970CAD0A}" type="presParOf" srcId="{F80ED21B-0D9D-4626-8795-E4EE269D1F2D}" destId="{AE3F9198-C2BD-4593-ABE7-7E7698B91B49}" srcOrd="0" destOrd="0" presId="urn:microsoft.com/office/officeart/2005/8/layout/orgChart1"/>
    <dgm:cxn modelId="{8159EC7E-45C0-414A-B568-F0C8049DE285}" type="presParOf" srcId="{AE3F9198-C2BD-4593-ABE7-7E7698B91B49}" destId="{7F537558-997D-43BB-BD6A-4CD71C3BD5C4}" srcOrd="0" destOrd="0" presId="urn:microsoft.com/office/officeart/2005/8/layout/orgChart1"/>
    <dgm:cxn modelId="{985C2DFE-124E-4FED-BDDB-6677BEDB4CA2}" type="presParOf" srcId="{AE3F9198-C2BD-4593-ABE7-7E7698B91B49}" destId="{15F420C8-E67F-4C25-B801-B8EF74B36910}" srcOrd="1" destOrd="0" presId="urn:microsoft.com/office/officeart/2005/8/layout/orgChart1"/>
    <dgm:cxn modelId="{23766328-D959-453F-A5EC-8AE97CA7B96B}" type="presParOf" srcId="{F80ED21B-0D9D-4626-8795-E4EE269D1F2D}" destId="{720CCF98-DBE6-49D5-9926-B9A25B7A8763}" srcOrd="1" destOrd="0" presId="urn:microsoft.com/office/officeart/2005/8/layout/orgChart1"/>
    <dgm:cxn modelId="{436B656D-EFE0-498D-A6BD-D926BA3E7899}" type="presParOf" srcId="{F80ED21B-0D9D-4626-8795-E4EE269D1F2D}" destId="{D327F767-B19A-4F46-AEC9-8CF28C14717C}" srcOrd="2" destOrd="0" presId="urn:microsoft.com/office/officeart/2005/8/layout/orgChart1"/>
    <dgm:cxn modelId="{4BB17E46-80DC-4782-A92D-1BC2AA63DB97}" type="presParOf" srcId="{EA57E7E6-D233-4BEF-A5CA-50258854CC26}" destId="{2B29AA1A-5E95-43A1-939D-5BBB26F715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47FF98-B93F-455D-8CDC-85E87F6F7F1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8D405-FD3D-4200-A7C8-50074BE9BDF0}">
      <dgm:prSet phldrT="[Text]" phldr="0" custT="1"/>
      <dgm:spPr/>
      <dgm:t>
        <a:bodyPr/>
        <a:lstStyle/>
        <a:p>
          <a:r>
            <a:rPr lang="en-US" sz="2200" dirty="0" err="1"/>
            <a:t>Phòng</a:t>
          </a:r>
          <a:r>
            <a:rPr lang="en-US" sz="2200" dirty="0"/>
            <a:t> </a:t>
          </a:r>
          <a:r>
            <a:rPr lang="en-US" sz="2200" dirty="0" err="1"/>
            <a:t>siêu</a:t>
          </a:r>
          <a:r>
            <a:rPr lang="en-US" sz="2200" dirty="0"/>
            <a:t> </a:t>
          </a:r>
          <a:r>
            <a:rPr lang="en-US" sz="2200" dirty="0" err="1"/>
            <a:t>âm</a:t>
          </a:r>
          <a:r>
            <a:rPr lang="en-US" sz="2200" dirty="0"/>
            <a:t> </a:t>
          </a:r>
        </a:p>
        <a:p>
          <a:r>
            <a:rPr lang="en-US" sz="2200" dirty="0" err="1"/>
            <a:t>Hội</a:t>
          </a:r>
          <a:r>
            <a:rPr lang="en-US" sz="2200" dirty="0"/>
            <a:t> </a:t>
          </a:r>
          <a:r>
            <a:rPr lang="en-US" sz="2200" dirty="0" err="1"/>
            <a:t>chẩn</a:t>
          </a:r>
          <a:endParaRPr lang="en-US" sz="2200" dirty="0"/>
        </a:p>
      </dgm:t>
    </dgm:pt>
    <dgm:pt modelId="{EF3DC0D7-DA90-4CD1-A040-8FEE298F0ED8}" type="parTrans" cxnId="{6E1E734D-C5D9-4A5F-8D87-8854C80BBA9D}">
      <dgm:prSet/>
      <dgm:spPr/>
      <dgm:t>
        <a:bodyPr/>
        <a:lstStyle/>
        <a:p>
          <a:endParaRPr lang="en-US"/>
        </a:p>
      </dgm:t>
    </dgm:pt>
    <dgm:pt modelId="{613F3B85-DDF2-4D9E-B786-EF0A7695AA60}" type="sibTrans" cxnId="{6E1E734D-C5D9-4A5F-8D87-8854C80BBA9D}">
      <dgm:prSet/>
      <dgm:spPr/>
      <dgm:t>
        <a:bodyPr/>
        <a:lstStyle/>
        <a:p>
          <a:endParaRPr lang="en-US"/>
        </a:p>
      </dgm:t>
    </dgm:pt>
    <dgm:pt modelId="{0728BFED-2E8D-4BAC-8C3D-9AAE26F49CA9}">
      <dgm:prSet phldrT="[Text]" phldr="0"/>
      <dgm:spPr/>
      <dgm:t>
        <a:bodyPr/>
        <a:lstStyle/>
        <a:p>
          <a:r>
            <a:rPr lang="en-US" dirty="0" err="1"/>
            <a:t>Khám</a:t>
          </a:r>
          <a:r>
            <a:rPr lang="en-US" dirty="0"/>
            <a:t> </a:t>
          </a:r>
          <a:r>
            <a:rPr lang="en-US" dirty="0" err="1"/>
            <a:t>thai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quy</a:t>
          </a:r>
          <a:endParaRPr lang="en-US" dirty="0"/>
        </a:p>
      </dgm:t>
    </dgm:pt>
    <dgm:pt modelId="{EE32F111-004D-45B9-98B4-32A68E77BA54}" type="parTrans" cxnId="{A92D7A6C-9DF5-4344-8C13-1C69C6E373E2}">
      <dgm:prSet/>
      <dgm:spPr/>
      <dgm:t>
        <a:bodyPr/>
        <a:lstStyle/>
        <a:p>
          <a:endParaRPr lang="en-US"/>
        </a:p>
      </dgm:t>
    </dgm:pt>
    <dgm:pt modelId="{36D3572C-8396-42E9-9361-C77C0ED51DB3}" type="sibTrans" cxnId="{A92D7A6C-9DF5-4344-8C13-1C69C6E373E2}">
      <dgm:prSet/>
      <dgm:spPr/>
      <dgm:t>
        <a:bodyPr/>
        <a:lstStyle/>
        <a:p>
          <a:endParaRPr lang="en-US"/>
        </a:p>
      </dgm:t>
    </dgm:pt>
    <dgm:pt modelId="{C97DEF17-011C-4708-A880-FD7ADF95C2C1}">
      <dgm:prSet phldrT="[Text]" phldr="0"/>
      <dgm:spPr/>
      <dgm:t>
        <a:bodyPr/>
        <a:lstStyle/>
        <a:p>
          <a:r>
            <a:rPr lang="en-US" dirty="0" err="1"/>
            <a:t>Đưa</a:t>
          </a:r>
          <a:r>
            <a:rPr lang="en-US" dirty="0"/>
            <a:t> </a:t>
          </a:r>
          <a:r>
            <a:rPr lang="en-US" dirty="0" err="1"/>
            <a:t>ra</a:t>
          </a:r>
          <a:r>
            <a:rPr lang="en-US" dirty="0"/>
            <a:t> MDT</a:t>
          </a:r>
        </a:p>
      </dgm:t>
    </dgm:pt>
    <dgm:pt modelId="{474F745C-4ABE-433E-B4EE-0E3759854078}" type="parTrans" cxnId="{F6A1E3B8-4CF8-47BE-BCC4-AB6F1564CD6F}">
      <dgm:prSet/>
      <dgm:spPr/>
      <dgm:t>
        <a:bodyPr/>
        <a:lstStyle/>
        <a:p>
          <a:endParaRPr lang="en-US"/>
        </a:p>
      </dgm:t>
    </dgm:pt>
    <dgm:pt modelId="{1D0028F6-6163-46BF-9748-E74FF129A0BC}" type="sibTrans" cxnId="{F6A1E3B8-4CF8-47BE-BCC4-AB6F1564CD6F}">
      <dgm:prSet/>
      <dgm:spPr/>
      <dgm:t>
        <a:bodyPr/>
        <a:lstStyle/>
        <a:p>
          <a:endParaRPr lang="en-US"/>
        </a:p>
      </dgm:t>
    </dgm:pt>
    <dgm:pt modelId="{4B489490-818E-4DA3-AF05-DD52E913484E}">
      <dgm:prSet/>
      <dgm:spPr/>
      <dgm:t>
        <a:bodyPr/>
        <a:lstStyle/>
        <a:p>
          <a:r>
            <a:rPr lang="en-US" dirty="0"/>
            <a:t>1. Thai </a:t>
          </a:r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thái</a:t>
          </a:r>
          <a:endParaRPr lang="en-US" dirty="0"/>
        </a:p>
      </dgm:t>
    </dgm:pt>
    <dgm:pt modelId="{E9AA8AB0-D591-4AD1-9171-026820E6B62F}" type="parTrans" cxnId="{7672F3C2-C394-400D-9D0F-B49EC1330B06}">
      <dgm:prSet/>
      <dgm:spPr/>
      <dgm:t>
        <a:bodyPr/>
        <a:lstStyle/>
        <a:p>
          <a:endParaRPr lang="en-US"/>
        </a:p>
      </dgm:t>
    </dgm:pt>
    <dgm:pt modelId="{2DED517A-B8AB-4296-920D-21CD5E525E55}" type="sibTrans" cxnId="{7672F3C2-C394-400D-9D0F-B49EC1330B06}">
      <dgm:prSet/>
      <dgm:spPr/>
      <dgm:t>
        <a:bodyPr/>
        <a:lstStyle/>
        <a:p>
          <a:endParaRPr lang="en-US"/>
        </a:p>
      </dgm:t>
    </dgm:pt>
    <dgm:pt modelId="{AA4D2E49-0974-4E18-BE1F-14D811546F47}">
      <dgm:prSet/>
      <dgm:spPr/>
      <dgm:t>
        <a:bodyPr/>
        <a:lstStyle/>
        <a:p>
          <a:endParaRPr lang="en-US"/>
        </a:p>
      </dgm:t>
    </dgm:pt>
    <dgm:pt modelId="{CCC871BC-A6CB-4B4C-A3C9-C13084CB9F8E}" type="parTrans" cxnId="{A4F15B73-ECAF-4FA6-A6DB-502C2C9A3293}">
      <dgm:prSet/>
      <dgm:spPr/>
      <dgm:t>
        <a:bodyPr/>
        <a:lstStyle/>
        <a:p>
          <a:endParaRPr lang="en-US"/>
        </a:p>
      </dgm:t>
    </dgm:pt>
    <dgm:pt modelId="{E5B6334F-6E7B-4A12-81A3-C3D1A1B6DBAC}" type="sibTrans" cxnId="{A4F15B73-ECAF-4FA6-A6DB-502C2C9A3293}">
      <dgm:prSet/>
      <dgm:spPr/>
      <dgm:t>
        <a:bodyPr/>
        <a:lstStyle/>
        <a:p>
          <a:endParaRPr lang="en-US"/>
        </a:p>
      </dgm:t>
    </dgm:pt>
    <dgm:pt modelId="{537903B6-E105-4F44-B651-95F70606FE58}" type="pres">
      <dgm:prSet presAssocID="{D747FF98-B93F-455D-8CDC-85E87F6F7F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A74351-269E-4F92-8EA8-32708E003F0B}" type="pres">
      <dgm:prSet presAssocID="{4B489490-818E-4DA3-AF05-DD52E913484E}" presName="hierRoot1" presStyleCnt="0">
        <dgm:presLayoutVars>
          <dgm:hierBranch val="init"/>
        </dgm:presLayoutVars>
      </dgm:prSet>
      <dgm:spPr/>
    </dgm:pt>
    <dgm:pt modelId="{24441F72-3FC2-455A-81FF-718238661919}" type="pres">
      <dgm:prSet presAssocID="{4B489490-818E-4DA3-AF05-DD52E913484E}" presName="rootComposite1" presStyleCnt="0"/>
      <dgm:spPr/>
    </dgm:pt>
    <dgm:pt modelId="{54B675D7-5A2E-497B-8427-695DCD41480D}" type="pres">
      <dgm:prSet presAssocID="{4B489490-818E-4DA3-AF05-DD52E913484E}" presName="rootText1" presStyleLbl="node0" presStyleIdx="0" presStyleCnt="2">
        <dgm:presLayoutVars>
          <dgm:chPref val="3"/>
        </dgm:presLayoutVars>
      </dgm:prSet>
      <dgm:spPr/>
    </dgm:pt>
    <dgm:pt modelId="{57D0BE2F-8F1D-40A3-8496-9D2E5432F398}" type="pres">
      <dgm:prSet presAssocID="{4B489490-818E-4DA3-AF05-DD52E913484E}" presName="rootConnector1" presStyleLbl="node1" presStyleIdx="0" presStyleCnt="0"/>
      <dgm:spPr/>
    </dgm:pt>
    <dgm:pt modelId="{6FE51A9B-D0D5-4FE5-89D2-48439D9F553D}" type="pres">
      <dgm:prSet presAssocID="{4B489490-818E-4DA3-AF05-DD52E913484E}" presName="hierChild2" presStyleCnt="0"/>
      <dgm:spPr/>
    </dgm:pt>
    <dgm:pt modelId="{B24C6A3B-2277-48C2-9EF3-7A8A56491E93}" type="pres">
      <dgm:prSet presAssocID="{4B489490-818E-4DA3-AF05-DD52E913484E}" presName="hierChild3" presStyleCnt="0"/>
      <dgm:spPr/>
    </dgm:pt>
    <dgm:pt modelId="{01C77898-51DF-4CA7-BD9F-36699203A02C}" type="pres">
      <dgm:prSet presAssocID="{5B88D405-FD3D-4200-A7C8-50074BE9BDF0}" presName="hierRoot1" presStyleCnt="0">
        <dgm:presLayoutVars>
          <dgm:hierBranch val="init"/>
        </dgm:presLayoutVars>
      </dgm:prSet>
      <dgm:spPr/>
    </dgm:pt>
    <dgm:pt modelId="{B9BB0B34-1F74-4BE2-B019-544CF0E2FA94}" type="pres">
      <dgm:prSet presAssocID="{5B88D405-FD3D-4200-A7C8-50074BE9BDF0}" presName="rootComposite1" presStyleCnt="0"/>
      <dgm:spPr/>
    </dgm:pt>
    <dgm:pt modelId="{A0F04F14-2DBD-43FD-9E33-BCC6E0D94DBF}" type="pres">
      <dgm:prSet presAssocID="{5B88D405-FD3D-4200-A7C8-50074BE9BDF0}" presName="rootText1" presStyleLbl="node0" presStyleIdx="1" presStyleCnt="2" custScaleY="119532">
        <dgm:presLayoutVars>
          <dgm:chPref val="3"/>
        </dgm:presLayoutVars>
      </dgm:prSet>
      <dgm:spPr/>
    </dgm:pt>
    <dgm:pt modelId="{AA5450A2-7E82-4D64-B57D-8EB857C24853}" type="pres">
      <dgm:prSet presAssocID="{5B88D405-FD3D-4200-A7C8-50074BE9BDF0}" presName="rootConnector1" presStyleLbl="node1" presStyleIdx="0" presStyleCnt="0"/>
      <dgm:spPr/>
    </dgm:pt>
    <dgm:pt modelId="{E1986215-5C47-473F-ACCF-4201F4500088}" type="pres">
      <dgm:prSet presAssocID="{5B88D405-FD3D-4200-A7C8-50074BE9BDF0}" presName="hierChild2" presStyleCnt="0"/>
      <dgm:spPr/>
    </dgm:pt>
    <dgm:pt modelId="{94E81A86-80C9-4F2C-9DFD-BF9A251AD5B7}" type="pres">
      <dgm:prSet presAssocID="{EE32F111-004D-45B9-98B4-32A68E77BA54}" presName="Name64" presStyleLbl="parChTrans1D2" presStyleIdx="0" presStyleCnt="3"/>
      <dgm:spPr/>
    </dgm:pt>
    <dgm:pt modelId="{553D6AC2-615C-4CFB-9493-9107B997EC35}" type="pres">
      <dgm:prSet presAssocID="{0728BFED-2E8D-4BAC-8C3D-9AAE26F49CA9}" presName="hierRoot2" presStyleCnt="0">
        <dgm:presLayoutVars>
          <dgm:hierBranch val="init"/>
        </dgm:presLayoutVars>
      </dgm:prSet>
      <dgm:spPr/>
    </dgm:pt>
    <dgm:pt modelId="{5B001E50-C4DD-48FA-B1F2-C105B095BCBB}" type="pres">
      <dgm:prSet presAssocID="{0728BFED-2E8D-4BAC-8C3D-9AAE26F49CA9}" presName="rootComposite" presStyleCnt="0"/>
      <dgm:spPr/>
    </dgm:pt>
    <dgm:pt modelId="{82F53EF8-FC06-47DD-928A-B87FA6715CB1}" type="pres">
      <dgm:prSet presAssocID="{0728BFED-2E8D-4BAC-8C3D-9AAE26F49CA9}" presName="rootText" presStyleLbl="node2" presStyleIdx="0" presStyleCnt="3">
        <dgm:presLayoutVars>
          <dgm:chPref val="3"/>
        </dgm:presLayoutVars>
      </dgm:prSet>
      <dgm:spPr/>
    </dgm:pt>
    <dgm:pt modelId="{ED81C88A-895F-43D6-A349-16F255E857D7}" type="pres">
      <dgm:prSet presAssocID="{0728BFED-2E8D-4BAC-8C3D-9AAE26F49CA9}" presName="rootConnector" presStyleLbl="node2" presStyleIdx="0" presStyleCnt="3"/>
      <dgm:spPr/>
    </dgm:pt>
    <dgm:pt modelId="{86A0791B-D720-4A5A-B771-557304B30AA8}" type="pres">
      <dgm:prSet presAssocID="{0728BFED-2E8D-4BAC-8C3D-9AAE26F49CA9}" presName="hierChild4" presStyleCnt="0"/>
      <dgm:spPr/>
    </dgm:pt>
    <dgm:pt modelId="{CBCEAA6D-1210-4163-A72F-9D993064137C}" type="pres">
      <dgm:prSet presAssocID="{0728BFED-2E8D-4BAC-8C3D-9AAE26F49CA9}" presName="hierChild5" presStyleCnt="0"/>
      <dgm:spPr/>
    </dgm:pt>
    <dgm:pt modelId="{84DDEF3F-B9F2-463F-8FE1-201DD8428F72}" type="pres">
      <dgm:prSet presAssocID="{474F745C-4ABE-433E-B4EE-0E3759854078}" presName="Name64" presStyleLbl="parChTrans1D2" presStyleIdx="1" presStyleCnt="3"/>
      <dgm:spPr/>
    </dgm:pt>
    <dgm:pt modelId="{37AFD397-F847-4095-AF7F-7A0EB80994E6}" type="pres">
      <dgm:prSet presAssocID="{C97DEF17-011C-4708-A880-FD7ADF95C2C1}" presName="hierRoot2" presStyleCnt="0">
        <dgm:presLayoutVars>
          <dgm:hierBranch val="init"/>
        </dgm:presLayoutVars>
      </dgm:prSet>
      <dgm:spPr/>
    </dgm:pt>
    <dgm:pt modelId="{4E32965F-DB50-4832-8A6B-CD80E9FF8FC9}" type="pres">
      <dgm:prSet presAssocID="{C97DEF17-011C-4708-A880-FD7ADF95C2C1}" presName="rootComposite" presStyleCnt="0"/>
      <dgm:spPr/>
    </dgm:pt>
    <dgm:pt modelId="{90449562-B03C-4FD3-A42B-50ECF8E5C830}" type="pres">
      <dgm:prSet presAssocID="{C97DEF17-011C-4708-A880-FD7ADF95C2C1}" presName="rootText" presStyleLbl="node2" presStyleIdx="1" presStyleCnt="3">
        <dgm:presLayoutVars>
          <dgm:chPref val="3"/>
        </dgm:presLayoutVars>
      </dgm:prSet>
      <dgm:spPr/>
    </dgm:pt>
    <dgm:pt modelId="{BB3C6798-58BF-42AB-A9A3-E67A16505928}" type="pres">
      <dgm:prSet presAssocID="{C97DEF17-011C-4708-A880-FD7ADF95C2C1}" presName="rootConnector" presStyleLbl="node2" presStyleIdx="1" presStyleCnt="3"/>
      <dgm:spPr/>
    </dgm:pt>
    <dgm:pt modelId="{F837C0DB-A669-42DB-AEC6-602845962E0D}" type="pres">
      <dgm:prSet presAssocID="{C97DEF17-011C-4708-A880-FD7ADF95C2C1}" presName="hierChild4" presStyleCnt="0"/>
      <dgm:spPr/>
    </dgm:pt>
    <dgm:pt modelId="{C02DFE1E-047B-4987-BEA8-21C773394D55}" type="pres">
      <dgm:prSet presAssocID="{C97DEF17-011C-4708-A880-FD7ADF95C2C1}" presName="hierChild5" presStyleCnt="0"/>
      <dgm:spPr/>
    </dgm:pt>
    <dgm:pt modelId="{504E6D82-88CD-47B7-8A9F-2DDAE007E907}" type="pres">
      <dgm:prSet presAssocID="{CCC871BC-A6CB-4B4C-A3C9-C13084CB9F8E}" presName="Name64" presStyleLbl="parChTrans1D2" presStyleIdx="2" presStyleCnt="3"/>
      <dgm:spPr/>
    </dgm:pt>
    <dgm:pt modelId="{E3CD7E64-871D-4309-80BC-97E3F05B9339}" type="pres">
      <dgm:prSet presAssocID="{AA4D2E49-0974-4E18-BE1F-14D811546F47}" presName="hierRoot2" presStyleCnt="0">
        <dgm:presLayoutVars>
          <dgm:hierBranch val="init"/>
        </dgm:presLayoutVars>
      </dgm:prSet>
      <dgm:spPr/>
    </dgm:pt>
    <dgm:pt modelId="{EECC0A1F-C1EA-472C-87DE-BDB00BE5AA32}" type="pres">
      <dgm:prSet presAssocID="{AA4D2E49-0974-4E18-BE1F-14D811546F47}" presName="rootComposite" presStyleCnt="0"/>
      <dgm:spPr/>
    </dgm:pt>
    <dgm:pt modelId="{6A58505C-ED96-473A-8E2F-6C493AE28F8A}" type="pres">
      <dgm:prSet presAssocID="{AA4D2E49-0974-4E18-BE1F-14D811546F47}" presName="rootText" presStyleLbl="node2" presStyleIdx="2" presStyleCnt="3" custLinFactNeighborX="0" custLinFactNeighborY="14297">
        <dgm:presLayoutVars>
          <dgm:chPref val="3"/>
        </dgm:presLayoutVars>
      </dgm:prSet>
      <dgm:spPr/>
    </dgm:pt>
    <dgm:pt modelId="{552A9878-AF34-423F-B561-4A04829D99BF}" type="pres">
      <dgm:prSet presAssocID="{AA4D2E49-0974-4E18-BE1F-14D811546F47}" presName="rootConnector" presStyleLbl="node2" presStyleIdx="2" presStyleCnt="3"/>
      <dgm:spPr/>
    </dgm:pt>
    <dgm:pt modelId="{B2396AA7-FD6F-4E43-830A-1CB4F7AD8506}" type="pres">
      <dgm:prSet presAssocID="{AA4D2E49-0974-4E18-BE1F-14D811546F47}" presName="hierChild4" presStyleCnt="0"/>
      <dgm:spPr/>
    </dgm:pt>
    <dgm:pt modelId="{11D21A96-CD6D-4460-BE1D-6D1DD5C9DE08}" type="pres">
      <dgm:prSet presAssocID="{AA4D2E49-0974-4E18-BE1F-14D811546F47}" presName="hierChild5" presStyleCnt="0"/>
      <dgm:spPr/>
    </dgm:pt>
    <dgm:pt modelId="{0471EDB7-1BE7-4ACE-A7AE-B1B037A2CFB2}" type="pres">
      <dgm:prSet presAssocID="{5B88D405-FD3D-4200-A7C8-50074BE9BDF0}" presName="hierChild3" presStyleCnt="0"/>
      <dgm:spPr/>
    </dgm:pt>
  </dgm:ptLst>
  <dgm:cxnLst>
    <dgm:cxn modelId="{1B9CF00B-BD69-4AA2-B5A2-D0416E6278EF}" type="presOf" srcId="{5B88D405-FD3D-4200-A7C8-50074BE9BDF0}" destId="{AA5450A2-7E82-4D64-B57D-8EB857C24853}" srcOrd="1" destOrd="0" presId="urn:microsoft.com/office/officeart/2009/3/layout/HorizontalOrganizationChart"/>
    <dgm:cxn modelId="{FD5D1417-A00F-41F1-812A-0FB64D5E963D}" type="presOf" srcId="{0728BFED-2E8D-4BAC-8C3D-9AAE26F49CA9}" destId="{82F53EF8-FC06-47DD-928A-B87FA6715CB1}" srcOrd="0" destOrd="0" presId="urn:microsoft.com/office/officeart/2009/3/layout/HorizontalOrganizationChart"/>
    <dgm:cxn modelId="{B2592D2A-D305-4C22-B4FD-63DA2B076111}" type="presOf" srcId="{EE32F111-004D-45B9-98B4-32A68E77BA54}" destId="{94E81A86-80C9-4F2C-9DFD-BF9A251AD5B7}" srcOrd="0" destOrd="0" presId="urn:microsoft.com/office/officeart/2009/3/layout/HorizontalOrganizationChart"/>
    <dgm:cxn modelId="{858DC738-5338-4532-8F8C-A4956ACAB28D}" type="presOf" srcId="{4B489490-818E-4DA3-AF05-DD52E913484E}" destId="{57D0BE2F-8F1D-40A3-8496-9D2E5432F398}" srcOrd="1" destOrd="0" presId="urn:microsoft.com/office/officeart/2009/3/layout/HorizontalOrganizationChart"/>
    <dgm:cxn modelId="{47392A69-C5EC-4BA0-B702-313BD968AC02}" type="presOf" srcId="{C97DEF17-011C-4708-A880-FD7ADF95C2C1}" destId="{90449562-B03C-4FD3-A42B-50ECF8E5C830}" srcOrd="0" destOrd="0" presId="urn:microsoft.com/office/officeart/2009/3/layout/HorizontalOrganizationChart"/>
    <dgm:cxn modelId="{1484534C-1132-4CE2-9081-031509D128F4}" type="presOf" srcId="{CCC871BC-A6CB-4B4C-A3C9-C13084CB9F8E}" destId="{504E6D82-88CD-47B7-8A9F-2DDAE007E907}" srcOrd="0" destOrd="0" presId="urn:microsoft.com/office/officeart/2009/3/layout/HorizontalOrganizationChart"/>
    <dgm:cxn modelId="{A92D7A6C-9DF5-4344-8C13-1C69C6E373E2}" srcId="{5B88D405-FD3D-4200-A7C8-50074BE9BDF0}" destId="{0728BFED-2E8D-4BAC-8C3D-9AAE26F49CA9}" srcOrd="0" destOrd="0" parTransId="{EE32F111-004D-45B9-98B4-32A68E77BA54}" sibTransId="{36D3572C-8396-42E9-9361-C77C0ED51DB3}"/>
    <dgm:cxn modelId="{6E1E734D-C5D9-4A5F-8D87-8854C80BBA9D}" srcId="{D747FF98-B93F-455D-8CDC-85E87F6F7F15}" destId="{5B88D405-FD3D-4200-A7C8-50074BE9BDF0}" srcOrd="1" destOrd="0" parTransId="{EF3DC0D7-DA90-4CD1-A040-8FEE298F0ED8}" sibTransId="{613F3B85-DDF2-4D9E-B786-EF0A7695AA60}"/>
    <dgm:cxn modelId="{C66D3E6F-B806-485E-878D-613C8F5E32B4}" type="presOf" srcId="{AA4D2E49-0974-4E18-BE1F-14D811546F47}" destId="{6A58505C-ED96-473A-8E2F-6C493AE28F8A}" srcOrd="0" destOrd="0" presId="urn:microsoft.com/office/officeart/2009/3/layout/HorizontalOrganizationChart"/>
    <dgm:cxn modelId="{CDC4AC50-45A8-41C2-94FF-F148362B00FF}" type="presOf" srcId="{5B88D405-FD3D-4200-A7C8-50074BE9BDF0}" destId="{A0F04F14-2DBD-43FD-9E33-BCC6E0D94DBF}" srcOrd="0" destOrd="0" presId="urn:microsoft.com/office/officeart/2009/3/layout/HorizontalOrganizationChart"/>
    <dgm:cxn modelId="{A4F15B73-ECAF-4FA6-A6DB-502C2C9A3293}" srcId="{5B88D405-FD3D-4200-A7C8-50074BE9BDF0}" destId="{AA4D2E49-0974-4E18-BE1F-14D811546F47}" srcOrd="2" destOrd="0" parTransId="{CCC871BC-A6CB-4B4C-A3C9-C13084CB9F8E}" sibTransId="{E5B6334F-6E7B-4A12-81A3-C3D1A1B6DBAC}"/>
    <dgm:cxn modelId="{84649074-BC51-45F1-9CD7-0971AB02C648}" type="presOf" srcId="{474F745C-4ABE-433E-B4EE-0E3759854078}" destId="{84DDEF3F-B9F2-463F-8FE1-201DD8428F72}" srcOrd="0" destOrd="0" presId="urn:microsoft.com/office/officeart/2009/3/layout/HorizontalOrganizationChart"/>
    <dgm:cxn modelId="{E5E5DA82-7203-4D05-8114-CCFFD74176BE}" type="presOf" srcId="{4B489490-818E-4DA3-AF05-DD52E913484E}" destId="{54B675D7-5A2E-497B-8427-695DCD41480D}" srcOrd="0" destOrd="0" presId="urn:microsoft.com/office/officeart/2009/3/layout/HorizontalOrganizationChart"/>
    <dgm:cxn modelId="{C3E49B84-ADB0-417F-9E26-F4AA43C9F31D}" type="presOf" srcId="{0728BFED-2E8D-4BAC-8C3D-9AAE26F49CA9}" destId="{ED81C88A-895F-43D6-A349-16F255E857D7}" srcOrd="1" destOrd="0" presId="urn:microsoft.com/office/officeart/2009/3/layout/HorizontalOrganizationChart"/>
    <dgm:cxn modelId="{D5633F9D-C832-4480-97F3-7748172BD55D}" type="presOf" srcId="{D747FF98-B93F-455D-8CDC-85E87F6F7F15}" destId="{537903B6-E105-4F44-B651-95F70606FE58}" srcOrd="0" destOrd="0" presId="urn:microsoft.com/office/officeart/2009/3/layout/HorizontalOrganizationChart"/>
    <dgm:cxn modelId="{F6A1E3B8-4CF8-47BE-BCC4-AB6F1564CD6F}" srcId="{5B88D405-FD3D-4200-A7C8-50074BE9BDF0}" destId="{C97DEF17-011C-4708-A880-FD7ADF95C2C1}" srcOrd="1" destOrd="0" parTransId="{474F745C-4ABE-433E-B4EE-0E3759854078}" sibTransId="{1D0028F6-6163-46BF-9748-E74FF129A0BC}"/>
    <dgm:cxn modelId="{7672F3C2-C394-400D-9D0F-B49EC1330B06}" srcId="{D747FF98-B93F-455D-8CDC-85E87F6F7F15}" destId="{4B489490-818E-4DA3-AF05-DD52E913484E}" srcOrd="0" destOrd="0" parTransId="{E9AA8AB0-D591-4AD1-9171-026820E6B62F}" sibTransId="{2DED517A-B8AB-4296-920D-21CD5E525E55}"/>
    <dgm:cxn modelId="{FF311CE2-E5CC-4D82-A51E-C2F3B90A64D9}" type="presOf" srcId="{C97DEF17-011C-4708-A880-FD7ADF95C2C1}" destId="{BB3C6798-58BF-42AB-A9A3-E67A16505928}" srcOrd="1" destOrd="0" presId="urn:microsoft.com/office/officeart/2009/3/layout/HorizontalOrganizationChart"/>
    <dgm:cxn modelId="{7B57B9FA-AE33-4B91-B1B0-6A63815F74C5}" type="presOf" srcId="{AA4D2E49-0974-4E18-BE1F-14D811546F47}" destId="{552A9878-AF34-423F-B561-4A04829D99BF}" srcOrd="1" destOrd="0" presId="urn:microsoft.com/office/officeart/2009/3/layout/HorizontalOrganizationChart"/>
    <dgm:cxn modelId="{62B6F464-D10A-4FBD-810D-9AD20E8D40E1}" type="presParOf" srcId="{537903B6-E105-4F44-B651-95F70606FE58}" destId="{F3A74351-269E-4F92-8EA8-32708E003F0B}" srcOrd="0" destOrd="0" presId="urn:microsoft.com/office/officeart/2009/3/layout/HorizontalOrganizationChart"/>
    <dgm:cxn modelId="{62F2AE5F-C821-4F59-B119-873BBA7923F6}" type="presParOf" srcId="{F3A74351-269E-4F92-8EA8-32708E003F0B}" destId="{24441F72-3FC2-455A-81FF-718238661919}" srcOrd="0" destOrd="0" presId="urn:microsoft.com/office/officeart/2009/3/layout/HorizontalOrganizationChart"/>
    <dgm:cxn modelId="{8AB1CFC4-FF76-4F93-924D-BD41EF9B6DA4}" type="presParOf" srcId="{24441F72-3FC2-455A-81FF-718238661919}" destId="{54B675D7-5A2E-497B-8427-695DCD41480D}" srcOrd="0" destOrd="0" presId="urn:microsoft.com/office/officeart/2009/3/layout/HorizontalOrganizationChart"/>
    <dgm:cxn modelId="{53B75E9F-2A2A-4611-98D9-97EB92B1F77F}" type="presParOf" srcId="{24441F72-3FC2-455A-81FF-718238661919}" destId="{57D0BE2F-8F1D-40A3-8496-9D2E5432F398}" srcOrd="1" destOrd="0" presId="urn:microsoft.com/office/officeart/2009/3/layout/HorizontalOrganizationChart"/>
    <dgm:cxn modelId="{C62CD193-F23A-44E2-B266-4A788050F673}" type="presParOf" srcId="{F3A74351-269E-4F92-8EA8-32708E003F0B}" destId="{6FE51A9B-D0D5-4FE5-89D2-48439D9F553D}" srcOrd="1" destOrd="0" presId="urn:microsoft.com/office/officeart/2009/3/layout/HorizontalOrganizationChart"/>
    <dgm:cxn modelId="{5C0C56F3-DC14-4DA9-973A-644D98B04E88}" type="presParOf" srcId="{F3A74351-269E-4F92-8EA8-32708E003F0B}" destId="{B24C6A3B-2277-48C2-9EF3-7A8A56491E93}" srcOrd="2" destOrd="0" presId="urn:microsoft.com/office/officeart/2009/3/layout/HorizontalOrganizationChart"/>
    <dgm:cxn modelId="{87B8F121-D53A-4DDC-83D6-97008DA8731D}" type="presParOf" srcId="{537903B6-E105-4F44-B651-95F70606FE58}" destId="{01C77898-51DF-4CA7-BD9F-36699203A02C}" srcOrd="1" destOrd="0" presId="urn:microsoft.com/office/officeart/2009/3/layout/HorizontalOrganizationChart"/>
    <dgm:cxn modelId="{AB6A9531-D088-41F4-AA74-3D567E6596FF}" type="presParOf" srcId="{01C77898-51DF-4CA7-BD9F-36699203A02C}" destId="{B9BB0B34-1F74-4BE2-B019-544CF0E2FA94}" srcOrd="0" destOrd="0" presId="urn:microsoft.com/office/officeart/2009/3/layout/HorizontalOrganizationChart"/>
    <dgm:cxn modelId="{86BCD7AF-87EF-423C-A970-D5BB6712CE39}" type="presParOf" srcId="{B9BB0B34-1F74-4BE2-B019-544CF0E2FA94}" destId="{A0F04F14-2DBD-43FD-9E33-BCC6E0D94DBF}" srcOrd="0" destOrd="0" presId="urn:microsoft.com/office/officeart/2009/3/layout/HorizontalOrganizationChart"/>
    <dgm:cxn modelId="{4E697EE4-BC75-476B-B9FC-AEE05610CF77}" type="presParOf" srcId="{B9BB0B34-1F74-4BE2-B019-544CF0E2FA94}" destId="{AA5450A2-7E82-4D64-B57D-8EB857C24853}" srcOrd="1" destOrd="0" presId="urn:microsoft.com/office/officeart/2009/3/layout/HorizontalOrganizationChart"/>
    <dgm:cxn modelId="{1FE18ACA-306C-4948-A612-958C0F50DA75}" type="presParOf" srcId="{01C77898-51DF-4CA7-BD9F-36699203A02C}" destId="{E1986215-5C47-473F-ACCF-4201F4500088}" srcOrd="1" destOrd="0" presId="urn:microsoft.com/office/officeart/2009/3/layout/HorizontalOrganizationChart"/>
    <dgm:cxn modelId="{DCC14D4D-A629-4A52-AF7C-BE084FBD65A6}" type="presParOf" srcId="{E1986215-5C47-473F-ACCF-4201F4500088}" destId="{94E81A86-80C9-4F2C-9DFD-BF9A251AD5B7}" srcOrd="0" destOrd="0" presId="urn:microsoft.com/office/officeart/2009/3/layout/HorizontalOrganizationChart"/>
    <dgm:cxn modelId="{EE7C0F8D-FF3C-4C5A-82BE-3B3F26A9E414}" type="presParOf" srcId="{E1986215-5C47-473F-ACCF-4201F4500088}" destId="{553D6AC2-615C-4CFB-9493-9107B997EC35}" srcOrd="1" destOrd="0" presId="urn:microsoft.com/office/officeart/2009/3/layout/HorizontalOrganizationChart"/>
    <dgm:cxn modelId="{D12E6A66-8CFD-4568-86EF-48ED6B1C9632}" type="presParOf" srcId="{553D6AC2-615C-4CFB-9493-9107B997EC35}" destId="{5B001E50-C4DD-48FA-B1F2-C105B095BCBB}" srcOrd="0" destOrd="0" presId="urn:microsoft.com/office/officeart/2009/3/layout/HorizontalOrganizationChart"/>
    <dgm:cxn modelId="{9B7082BD-BBAC-4613-863F-3C7586633E02}" type="presParOf" srcId="{5B001E50-C4DD-48FA-B1F2-C105B095BCBB}" destId="{82F53EF8-FC06-47DD-928A-B87FA6715CB1}" srcOrd="0" destOrd="0" presId="urn:microsoft.com/office/officeart/2009/3/layout/HorizontalOrganizationChart"/>
    <dgm:cxn modelId="{1ABF9E7B-0D41-4244-A1D9-48B92178F492}" type="presParOf" srcId="{5B001E50-C4DD-48FA-B1F2-C105B095BCBB}" destId="{ED81C88A-895F-43D6-A349-16F255E857D7}" srcOrd="1" destOrd="0" presId="urn:microsoft.com/office/officeart/2009/3/layout/HorizontalOrganizationChart"/>
    <dgm:cxn modelId="{6CAFE124-D727-436C-9F2E-66EDB4EE2292}" type="presParOf" srcId="{553D6AC2-615C-4CFB-9493-9107B997EC35}" destId="{86A0791B-D720-4A5A-B771-557304B30AA8}" srcOrd="1" destOrd="0" presId="urn:microsoft.com/office/officeart/2009/3/layout/HorizontalOrganizationChart"/>
    <dgm:cxn modelId="{E4D8A92E-EF4B-40FD-BC70-09DCBFE62CD8}" type="presParOf" srcId="{553D6AC2-615C-4CFB-9493-9107B997EC35}" destId="{CBCEAA6D-1210-4163-A72F-9D993064137C}" srcOrd="2" destOrd="0" presId="urn:microsoft.com/office/officeart/2009/3/layout/HorizontalOrganizationChart"/>
    <dgm:cxn modelId="{44042ADE-B2DA-4E34-BD17-A1A6B5543049}" type="presParOf" srcId="{E1986215-5C47-473F-ACCF-4201F4500088}" destId="{84DDEF3F-B9F2-463F-8FE1-201DD8428F72}" srcOrd="2" destOrd="0" presId="urn:microsoft.com/office/officeart/2009/3/layout/HorizontalOrganizationChart"/>
    <dgm:cxn modelId="{7C32735E-91BA-425A-9973-ECA491880CDD}" type="presParOf" srcId="{E1986215-5C47-473F-ACCF-4201F4500088}" destId="{37AFD397-F847-4095-AF7F-7A0EB80994E6}" srcOrd="3" destOrd="0" presId="urn:microsoft.com/office/officeart/2009/3/layout/HorizontalOrganizationChart"/>
    <dgm:cxn modelId="{3D6963BD-2F72-4DB7-BBE7-8CA034F6A13A}" type="presParOf" srcId="{37AFD397-F847-4095-AF7F-7A0EB80994E6}" destId="{4E32965F-DB50-4832-8A6B-CD80E9FF8FC9}" srcOrd="0" destOrd="0" presId="urn:microsoft.com/office/officeart/2009/3/layout/HorizontalOrganizationChart"/>
    <dgm:cxn modelId="{E64BE4DA-D655-4FE7-B59C-5FEBD793F6D9}" type="presParOf" srcId="{4E32965F-DB50-4832-8A6B-CD80E9FF8FC9}" destId="{90449562-B03C-4FD3-A42B-50ECF8E5C830}" srcOrd="0" destOrd="0" presId="urn:microsoft.com/office/officeart/2009/3/layout/HorizontalOrganizationChart"/>
    <dgm:cxn modelId="{08409EAA-E142-49E2-82D3-34A62D867527}" type="presParOf" srcId="{4E32965F-DB50-4832-8A6B-CD80E9FF8FC9}" destId="{BB3C6798-58BF-42AB-A9A3-E67A16505928}" srcOrd="1" destOrd="0" presId="urn:microsoft.com/office/officeart/2009/3/layout/HorizontalOrganizationChart"/>
    <dgm:cxn modelId="{19E32724-B2E3-4B63-998B-9C1E8C948E6F}" type="presParOf" srcId="{37AFD397-F847-4095-AF7F-7A0EB80994E6}" destId="{F837C0DB-A669-42DB-AEC6-602845962E0D}" srcOrd="1" destOrd="0" presId="urn:microsoft.com/office/officeart/2009/3/layout/HorizontalOrganizationChart"/>
    <dgm:cxn modelId="{67094545-55B0-4A77-9A46-882435C4A235}" type="presParOf" srcId="{37AFD397-F847-4095-AF7F-7A0EB80994E6}" destId="{C02DFE1E-047B-4987-BEA8-21C773394D55}" srcOrd="2" destOrd="0" presId="urn:microsoft.com/office/officeart/2009/3/layout/HorizontalOrganizationChart"/>
    <dgm:cxn modelId="{A6A26988-5BC1-48D2-971F-D0B3333648BB}" type="presParOf" srcId="{E1986215-5C47-473F-ACCF-4201F4500088}" destId="{504E6D82-88CD-47B7-8A9F-2DDAE007E907}" srcOrd="4" destOrd="0" presId="urn:microsoft.com/office/officeart/2009/3/layout/HorizontalOrganizationChart"/>
    <dgm:cxn modelId="{C53CACA6-502B-41D8-9BC7-22B4C1C00957}" type="presParOf" srcId="{E1986215-5C47-473F-ACCF-4201F4500088}" destId="{E3CD7E64-871D-4309-80BC-97E3F05B9339}" srcOrd="5" destOrd="0" presId="urn:microsoft.com/office/officeart/2009/3/layout/HorizontalOrganizationChart"/>
    <dgm:cxn modelId="{B16F46B0-4E0E-4589-9EC2-4D6CF1D317E3}" type="presParOf" srcId="{E3CD7E64-871D-4309-80BC-97E3F05B9339}" destId="{EECC0A1F-C1EA-472C-87DE-BDB00BE5AA32}" srcOrd="0" destOrd="0" presId="urn:microsoft.com/office/officeart/2009/3/layout/HorizontalOrganizationChart"/>
    <dgm:cxn modelId="{9BE0C10E-B68D-4077-B129-586A737AE622}" type="presParOf" srcId="{EECC0A1F-C1EA-472C-87DE-BDB00BE5AA32}" destId="{6A58505C-ED96-473A-8E2F-6C493AE28F8A}" srcOrd="0" destOrd="0" presId="urn:microsoft.com/office/officeart/2009/3/layout/HorizontalOrganizationChart"/>
    <dgm:cxn modelId="{EAE63F5E-8619-4235-AF44-870DB73B35C7}" type="presParOf" srcId="{EECC0A1F-C1EA-472C-87DE-BDB00BE5AA32}" destId="{552A9878-AF34-423F-B561-4A04829D99BF}" srcOrd="1" destOrd="0" presId="urn:microsoft.com/office/officeart/2009/3/layout/HorizontalOrganizationChart"/>
    <dgm:cxn modelId="{11BDDD25-8F42-4BEB-B213-CD1AF316E060}" type="presParOf" srcId="{E3CD7E64-871D-4309-80BC-97E3F05B9339}" destId="{B2396AA7-FD6F-4E43-830A-1CB4F7AD8506}" srcOrd="1" destOrd="0" presId="urn:microsoft.com/office/officeart/2009/3/layout/HorizontalOrganizationChart"/>
    <dgm:cxn modelId="{EB654528-F17D-480E-8CBA-220C34627A12}" type="presParOf" srcId="{E3CD7E64-871D-4309-80BC-97E3F05B9339}" destId="{11D21A96-CD6D-4460-BE1D-6D1DD5C9DE08}" srcOrd="2" destOrd="0" presId="urn:microsoft.com/office/officeart/2009/3/layout/HorizontalOrganizationChart"/>
    <dgm:cxn modelId="{1491E002-2BFA-4686-9265-09F67CB19EC0}" type="presParOf" srcId="{01C77898-51DF-4CA7-BD9F-36699203A02C}" destId="{0471EDB7-1BE7-4ACE-A7AE-B1B037A2CFB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4B168F-7427-4DF2-8181-A4B9C49B56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BC50D-4F9D-4228-A466-4FD26734B25C}">
      <dgm:prSet phldrT="[Text]" phldr="0"/>
      <dgm:spPr/>
      <dgm:t>
        <a:bodyPr/>
        <a:lstStyle/>
        <a:p>
          <a:r>
            <a:rPr lang="en-US" dirty="0" err="1"/>
            <a:t>Phòng</a:t>
          </a:r>
          <a:r>
            <a:rPr lang="en-US" dirty="0"/>
            <a:t> </a:t>
          </a:r>
          <a:r>
            <a:rPr lang="en-US" dirty="0" err="1"/>
            <a:t>tư</a:t>
          </a:r>
          <a:r>
            <a:rPr lang="en-US" dirty="0"/>
            <a:t> </a:t>
          </a:r>
          <a:r>
            <a:rPr lang="en-US" dirty="0" err="1"/>
            <a:t>vấn</a:t>
          </a:r>
          <a:r>
            <a:rPr lang="en-US" dirty="0"/>
            <a:t> </a:t>
          </a:r>
          <a:r>
            <a:rPr lang="en-US" dirty="0" err="1"/>
            <a:t>chọc</a:t>
          </a:r>
          <a:r>
            <a:rPr lang="en-US" dirty="0"/>
            <a:t> </a:t>
          </a:r>
          <a:r>
            <a:rPr lang="en-US" dirty="0" err="1"/>
            <a:t>ối</a:t>
          </a:r>
          <a:endParaRPr lang="en-US" dirty="0"/>
        </a:p>
      </dgm:t>
    </dgm:pt>
    <dgm:pt modelId="{D7BDC31E-2E05-4347-BBEC-4E01FFF1EDA6}" type="parTrans" cxnId="{1E9035BD-4855-4F4A-B646-8AB80F7CF429}">
      <dgm:prSet/>
      <dgm:spPr/>
      <dgm:t>
        <a:bodyPr/>
        <a:lstStyle/>
        <a:p>
          <a:endParaRPr lang="en-US"/>
        </a:p>
      </dgm:t>
    </dgm:pt>
    <dgm:pt modelId="{B6C3D8C6-9B1E-48F7-9A58-9373A2C58528}" type="sibTrans" cxnId="{1E9035BD-4855-4F4A-B646-8AB80F7CF429}">
      <dgm:prSet/>
      <dgm:spPr/>
      <dgm:t>
        <a:bodyPr/>
        <a:lstStyle/>
        <a:p>
          <a:endParaRPr lang="en-US"/>
        </a:p>
      </dgm:t>
    </dgm:pt>
    <dgm:pt modelId="{4288CAED-71E5-434D-969F-684EE74DF614}">
      <dgm:prSet phldrT="[Text]" phldr="0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Bất</a:t>
          </a:r>
          <a:r>
            <a:rPr lang="en-US" dirty="0"/>
            <a:t> </a:t>
          </a:r>
          <a:r>
            <a:rPr lang="en-US" dirty="0" err="1"/>
            <a:t>thường</a:t>
          </a:r>
          <a:r>
            <a:rPr lang="en-US" dirty="0"/>
            <a:t> </a:t>
          </a:r>
          <a:r>
            <a:rPr lang="en-US" dirty="0" err="1"/>
            <a:t>sàng</a:t>
          </a:r>
          <a:r>
            <a:rPr lang="en-US" dirty="0"/>
            <a:t> </a:t>
          </a:r>
          <a:r>
            <a:rPr lang="en-US" dirty="0" err="1"/>
            <a:t>lọc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sinh</a:t>
          </a:r>
          <a:endParaRPr lang="en-US" dirty="0"/>
        </a:p>
      </dgm:t>
    </dgm:pt>
    <dgm:pt modelId="{C3787D29-8BC7-4990-B8CA-810DB6448CB1}" type="parTrans" cxnId="{0BB53632-8305-472A-9F15-3F63BED24189}">
      <dgm:prSet/>
      <dgm:spPr/>
      <dgm:t>
        <a:bodyPr/>
        <a:lstStyle/>
        <a:p>
          <a:endParaRPr lang="en-US"/>
        </a:p>
      </dgm:t>
    </dgm:pt>
    <dgm:pt modelId="{CC13D7E1-C3A9-473E-A09F-3AC2DC38A4A9}" type="sibTrans" cxnId="{0BB53632-8305-472A-9F15-3F63BED24189}">
      <dgm:prSet/>
      <dgm:spPr/>
      <dgm:t>
        <a:bodyPr/>
        <a:lstStyle/>
        <a:p>
          <a:endParaRPr lang="en-US"/>
        </a:p>
      </dgm:t>
    </dgm:pt>
    <dgm:pt modelId="{D7D78E60-BD84-4D9C-BB14-5E13D1907BF5}">
      <dgm:prSet phldrT="[Text]" phldr="0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mẹ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gen </a:t>
          </a:r>
          <a:r>
            <a:rPr lang="en-US" dirty="0" err="1"/>
            <a:t>bệnh</a:t>
          </a:r>
          <a:endParaRPr lang="en-US" dirty="0"/>
        </a:p>
      </dgm:t>
    </dgm:pt>
    <dgm:pt modelId="{224C354B-67B3-4C1C-A237-446937F2B8D5}" type="parTrans" cxnId="{F0433342-1D33-4A28-A595-F8E139F70C38}">
      <dgm:prSet/>
      <dgm:spPr/>
      <dgm:t>
        <a:bodyPr/>
        <a:lstStyle/>
        <a:p>
          <a:endParaRPr lang="en-US"/>
        </a:p>
      </dgm:t>
    </dgm:pt>
    <dgm:pt modelId="{8323AA74-0F93-415F-89DC-999A31F34F34}" type="sibTrans" cxnId="{F0433342-1D33-4A28-A595-F8E139F70C38}">
      <dgm:prSet/>
      <dgm:spPr/>
      <dgm:t>
        <a:bodyPr/>
        <a:lstStyle/>
        <a:p>
          <a:endParaRPr lang="en-US"/>
        </a:p>
      </dgm:t>
    </dgm:pt>
    <dgm:pt modelId="{9BE1B157-B770-4EB0-B301-F567A789F3B1}">
      <dgm:prSet phldrT="[Text]" phldr="0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phôi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khảm</a:t>
          </a:r>
          <a:endParaRPr lang="en-US" dirty="0"/>
        </a:p>
      </dgm:t>
    </dgm:pt>
    <dgm:pt modelId="{13BE0B0D-B982-440A-AD33-40DFD1D6F8AD}" type="parTrans" cxnId="{1826CD5C-1820-43BE-91C8-E459D8878281}">
      <dgm:prSet/>
      <dgm:spPr/>
      <dgm:t>
        <a:bodyPr/>
        <a:lstStyle/>
        <a:p>
          <a:endParaRPr lang="en-US"/>
        </a:p>
      </dgm:t>
    </dgm:pt>
    <dgm:pt modelId="{1381E5E4-61D5-4B6C-B528-008F4084AA56}" type="sibTrans" cxnId="{1826CD5C-1820-43BE-91C8-E459D8878281}">
      <dgm:prSet/>
      <dgm:spPr/>
      <dgm:t>
        <a:bodyPr/>
        <a:lstStyle/>
        <a:p>
          <a:endParaRPr lang="en-US"/>
        </a:p>
      </dgm:t>
    </dgm:pt>
    <dgm:pt modelId="{7D52589D-63E7-411A-8E6D-31FDDF0AF1AC}" type="pres">
      <dgm:prSet presAssocID="{F24B168F-7427-4DF2-8181-A4B9C49B56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57E7E6-D233-4BEF-A5CA-50258854CC26}" type="pres">
      <dgm:prSet presAssocID="{739BC50D-4F9D-4228-A466-4FD26734B25C}" presName="hierRoot1" presStyleCnt="0">
        <dgm:presLayoutVars>
          <dgm:hierBranch val="init"/>
        </dgm:presLayoutVars>
      </dgm:prSet>
      <dgm:spPr/>
    </dgm:pt>
    <dgm:pt modelId="{8BFC8110-F251-4EA3-817C-2120626871BE}" type="pres">
      <dgm:prSet presAssocID="{739BC50D-4F9D-4228-A466-4FD26734B25C}" presName="rootComposite1" presStyleCnt="0"/>
      <dgm:spPr/>
    </dgm:pt>
    <dgm:pt modelId="{BDA48846-E90D-4E0C-9676-5A64F3C2CC94}" type="pres">
      <dgm:prSet presAssocID="{739BC50D-4F9D-4228-A466-4FD26734B25C}" presName="rootText1" presStyleLbl="node0" presStyleIdx="0" presStyleCnt="1" custScaleX="150602" custScaleY="129484">
        <dgm:presLayoutVars>
          <dgm:chPref val="3"/>
        </dgm:presLayoutVars>
      </dgm:prSet>
      <dgm:spPr/>
    </dgm:pt>
    <dgm:pt modelId="{03E6293C-984F-4DB5-B31A-1AA8BF49BA4B}" type="pres">
      <dgm:prSet presAssocID="{739BC50D-4F9D-4228-A466-4FD26734B25C}" presName="rootConnector1" presStyleLbl="node1" presStyleIdx="0" presStyleCnt="0"/>
      <dgm:spPr/>
    </dgm:pt>
    <dgm:pt modelId="{740A17E5-1B8C-4DD4-A5D5-496C9DC00487}" type="pres">
      <dgm:prSet presAssocID="{739BC50D-4F9D-4228-A466-4FD26734B25C}" presName="hierChild2" presStyleCnt="0"/>
      <dgm:spPr/>
    </dgm:pt>
    <dgm:pt modelId="{418AD21C-E228-4989-B390-99707B38DD8B}" type="pres">
      <dgm:prSet presAssocID="{C3787D29-8BC7-4990-B8CA-810DB6448CB1}" presName="Name37" presStyleLbl="parChTrans1D2" presStyleIdx="0" presStyleCnt="3"/>
      <dgm:spPr/>
    </dgm:pt>
    <dgm:pt modelId="{41E965A0-DB13-4800-A930-FCB7BEB2E3A1}" type="pres">
      <dgm:prSet presAssocID="{4288CAED-71E5-434D-969F-684EE74DF614}" presName="hierRoot2" presStyleCnt="0">
        <dgm:presLayoutVars>
          <dgm:hierBranch val="init"/>
        </dgm:presLayoutVars>
      </dgm:prSet>
      <dgm:spPr/>
    </dgm:pt>
    <dgm:pt modelId="{6B1FFD68-67F7-4873-BBDC-4BCF26206E7D}" type="pres">
      <dgm:prSet presAssocID="{4288CAED-71E5-434D-969F-684EE74DF614}" presName="rootComposite" presStyleCnt="0"/>
      <dgm:spPr/>
    </dgm:pt>
    <dgm:pt modelId="{651E8E18-AA10-4581-80CC-43AA2D3E93E9}" type="pres">
      <dgm:prSet presAssocID="{4288CAED-71E5-434D-969F-684EE74DF614}" presName="rootText" presStyleLbl="node2" presStyleIdx="0" presStyleCnt="3">
        <dgm:presLayoutVars>
          <dgm:chPref val="3"/>
        </dgm:presLayoutVars>
      </dgm:prSet>
      <dgm:spPr/>
    </dgm:pt>
    <dgm:pt modelId="{50CF3D2C-7887-44C5-9F4E-7CDE6893E210}" type="pres">
      <dgm:prSet presAssocID="{4288CAED-71E5-434D-969F-684EE74DF614}" presName="rootConnector" presStyleLbl="node2" presStyleIdx="0" presStyleCnt="3"/>
      <dgm:spPr/>
    </dgm:pt>
    <dgm:pt modelId="{7B4B5E1B-10FD-431F-9547-4B551229EDA3}" type="pres">
      <dgm:prSet presAssocID="{4288CAED-71E5-434D-969F-684EE74DF614}" presName="hierChild4" presStyleCnt="0"/>
      <dgm:spPr/>
    </dgm:pt>
    <dgm:pt modelId="{557B5179-1D5B-49CE-A23B-517D17F57C36}" type="pres">
      <dgm:prSet presAssocID="{4288CAED-71E5-434D-969F-684EE74DF614}" presName="hierChild5" presStyleCnt="0"/>
      <dgm:spPr/>
    </dgm:pt>
    <dgm:pt modelId="{07030BD8-77A6-4C1D-8592-273DFED005EC}" type="pres">
      <dgm:prSet presAssocID="{224C354B-67B3-4C1C-A237-446937F2B8D5}" presName="Name37" presStyleLbl="parChTrans1D2" presStyleIdx="1" presStyleCnt="3"/>
      <dgm:spPr/>
    </dgm:pt>
    <dgm:pt modelId="{EC67ECD2-FB27-426E-B890-D4A929893B15}" type="pres">
      <dgm:prSet presAssocID="{D7D78E60-BD84-4D9C-BB14-5E13D1907BF5}" presName="hierRoot2" presStyleCnt="0">
        <dgm:presLayoutVars>
          <dgm:hierBranch val="init"/>
        </dgm:presLayoutVars>
      </dgm:prSet>
      <dgm:spPr/>
    </dgm:pt>
    <dgm:pt modelId="{35DF8743-9EF3-483A-9A56-8F9ECFA9DA9E}" type="pres">
      <dgm:prSet presAssocID="{D7D78E60-BD84-4D9C-BB14-5E13D1907BF5}" presName="rootComposite" presStyleCnt="0"/>
      <dgm:spPr/>
    </dgm:pt>
    <dgm:pt modelId="{C3BB9046-3D4F-412E-8731-15FF5845C5B3}" type="pres">
      <dgm:prSet presAssocID="{D7D78E60-BD84-4D9C-BB14-5E13D1907BF5}" presName="rootText" presStyleLbl="node2" presStyleIdx="1" presStyleCnt="3">
        <dgm:presLayoutVars>
          <dgm:chPref val="3"/>
        </dgm:presLayoutVars>
      </dgm:prSet>
      <dgm:spPr/>
    </dgm:pt>
    <dgm:pt modelId="{1A857511-1C8F-45DB-8CB1-A7CE7A6FD603}" type="pres">
      <dgm:prSet presAssocID="{D7D78E60-BD84-4D9C-BB14-5E13D1907BF5}" presName="rootConnector" presStyleLbl="node2" presStyleIdx="1" presStyleCnt="3"/>
      <dgm:spPr/>
    </dgm:pt>
    <dgm:pt modelId="{81324EC6-4AF0-40FA-8562-C6D4784FD4D8}" type="pres">
      <dgm:prSet presAssocID="{D7D78E60-BD84-4D9C-BB14-5E13D1907BF5}" presName="hierChild4" presStyleCnt="0"/>
      <dgm:spPr/>
    </dgm:pt>
    <dgm:pt modelId="{E38F6A2D-36EB-4CA0-A08B-F73E1721D19A}" type="pres">
      <dgm:prSet presAssocID="{D7D78E60-BD84-4D9C-BB14-5E13D1907BF5}" presName="hierChild5" presStyleCnt="0"/>
      <dgm:spPr/>
    </dgm:pt>
    <dgm:pt modelId="{8518116B-5487-47F7-8E58-1333A41B91E2}" type="pres">
      <dgm:prSet presAssocID="{13BE0B0D-B982-440A-AD33-40DFD1D6F8AD}" presName="Name37" presStyleLbl="parChTrans1D2" presStyleIdx="2" presStyleCnt="3"/>
      <dgm:spPr/>
    </dgm:pt>
    <dgm:pt modelId="{F80ED21B-0D9D-4626-8795-E4EE269D1F2D}" type="pres">
      <dgm:prSet presAssocID="{9BE1B157-B770-4EB0-B301-F567A789F3B1}" presName="hierRoot2" presStyleCnt="0">
        <dgm:presLayoutVars>
          <dgm:hierBranch val="init"/>
        </dgm:presLayoutVars>
      </dgm:prSet>
      <dgm:spPr/>
    </dgm:pt>
    <dgm:pt modelId="{AE3F9198-C2BD-4593-ABE7-7E7698B91B49}" type="pres">
      <dgm:prSet presAssocID="{9BE1B157-B770-4EB0-B301-F567A789F3B1}" presName="rootComposite" presStyleCnt="0"/>
      <dgm:spPr/>
    </dgm:pt>
    <dgm:pt modelId="{7F537558-997D-43BB-BD6A-4CD71C3BD5C4}" type="pres">
      <dgm:prSet presAssocID="{9BE1B157-B770-4EB0-B301-F567A789F3B1}" presName="rootText" presStyleLbl="node2" presStyleIdx="2" presStyleCnt="3">
        <dgm:presLayoutVars>
          <dgm:chPref val="3"/>
        </dgm:presLayoutVars>
      </dgm:prSet>
      <dgm:spPr/>
    </dgm:pt>
    <dgm:pt modelId="{15F420C8-E67F-4C25-B801-B8EF74B36910}" type="pres">
      <dgm:prSet presAssocID="{9BE1B157-B770-4EB0-B301-F567A789F3B1}" presName="rootConnector" presStyleLbl="node2" presStyleIdx="2" presStyleCnt="3"/>
      <dgm:spPr/>
    </dgm:pt>
    <dgm:pt modelId="{720CCF98-DBE6-49D5-9926-B9A25B7A8763}" type="pres">
      <dgm:prSet presAssocID="{9BE1B157-B770-4EB0-B301-F567A789F3B1}" presName="hierChild4" presStyleCnt="0"/>
      <dgm:spPr/>
    </dgm:pt>
    <dgm:pt modelId="{D327F767-B19A-4F46-AEC9-8CF28C14717C}" type="pres">
      <dgm:prSet presAssocID="{9BE1B157-B770-4EB0-B301-F567A789F3B1}" presName="hierChild5" presStyleCnt="0"/>
      <dgm:spPr/>
    </dgm:pt>
    <dgm:pt modelId="{2B29AA1A-5E95-43A1-939D-5BBB26F71537}" type="pres">
      <dgm:prSet presAssocID="{739BC50D-4F9D-4228-A466-4FD26734B25C}" presName="hierChild3" presStyleCnt="0"/>
      <dgm:spPr/>
    </dgm:pt>
  </dgm:ptLst>
  <dgm:cxnLst>
    <dgm:cxn modelId="{489A230E-FC9C-4083-913A-280026A79AD2}" type="presOf" srcId="{4288CAED-71E5-434D-969F-684EE74DF614}" destId="{50CF3D2C-7887-44C5-9F4E-7CDE6893E210}" srcOrd="1" destOrd="0" presId="urn:microsoft.com/office/officeart/2005/8/layout/orgChart1"/>
    <dgm:cxn modelId="{D1E70E11-F988-437F-B977-ABDFE475B252}" type="presOf" srcId="{9BE1B157-B770-4EB0-B301-F567A789F3B1}" destId="{7F537558-997D-43BB-BD6A-4CD71C3BD5C4}" srcOrd="0" destOrd="0" presId="urn:microsoft.com/office/officeart/2005/8/layout/orgChart1"/>
    <dgm:cxn modelId="{0BB53632-8305-472A-9F15-3F63BED24189}" srcId="{739BC50D-4F9D-4228-A466-4FD26734B25C}" destId="{4288CAED-71E5-434D-969F-684EE74DF614}" srcOrd="0" destOrd="0" parTransId="{C3787D29-8BC7-4990-B8CA-810DB6448CB1}" sibTransId="{CC13D7E1-C3A9-473E-A09F-3AC2DC38A4A9}"/>
    <dgm:cxn modelId="{1826CD5C-1820-43BE-91C8-E459D8878281}" srcId="{739BC50D-4F9D-4228-A466-4FD26734B25C}" destId="{9BE1B157-B770-4EB0-B301-F567A789F3B1}" srcOrd="2" destOrd="0" parTransId="{13BE0B0D-B982-440A-AD33-40DFD1D6F8AD}" sibTransId="{1381E5E4-61D5-4B6C-B528-008F4084AA56}"/>
    <dgm:cxn modelId="{E10E9D5D-1DF1-4033-92D7-C9ACF7F247B5}" type="presOf" srcId="{C3787D29-8BC7-4990-B8CA-810DB6448CB1}" destId="{418AD21C-E228-4989-B390-99707B38DD8B}" srcOrd="0" destOrd="0" presId="urn:microsoft.com/office/officeart/2005/8/layout/orgChart1"/>
    <dgm:cxn modelId="{F0433342-1D33-4A28-A595-F8E139F70C38}" srcId="{739BC50D-4F9D-4228-A466-4FD26734B25C}" destId="{D7D78E60-BD84-4D9C-BB14-5E13D1907BF5}" srcOrd="1" destOrd="0" parTransId="{224C354B-67B3-4C1C-A237-446937F2B8D5}" sibTransId="{8323AA74-0F93-415F-89DC-999A31F34F34}"/>
    <dgm:cxn modelId="{02E1AA64-B3EF-495E-93D7-3F27AA60F1F8}" type="presOf" srcId="{739BC50D-4F9D-4228-A466-4FD26734B25C}" destId="{03E6293C-984F-4DB5-B31A-1AA8BF49BA4B}" srcOrd="1" destOrd="0" presId="urn:microsoft.com/office/officeart/2005/8/layout/orgChart1"/>
    <dgm:cxn modelId="{8C802A4E-2E0B-4BD8-A21E-4DAE774004F6}" type="presOf" srcId="{4288CAED-71E5-434D-969F-684EE74DF614}" destId="{651E8E18-AA10-4581-80CC-43AA2D3E93E9}" srcOrd="0" destOrd="0" presId="urn:microsoft.com/office/officeart/2005/8/layout/orgChart1"/>
    <dgm:cxn modelId="{437B6380-E943-4FCE-826B-D9CF2AE6BA6E}" type="presOf" srcId="{9BE1B157-B770-4EB0-B301-F567A789F3B1}" destId="{15F420C8-E67F-4C25-B801-B8EF74B36910}" srcOrd="1" destOrd="0" presId="urn:microsoft.com/office/officeart/2005/8/layout/orgChart1"/>
    <dgm:cxn modelId="{A3CD1E96-B877-45F6-B4B8-A432FAE49A90}" type="presOf" srcId="{13BE0B0D-B982-440A-AD33-40DFD1D6F8AD}" destId="{8518116B-5487-47F7-8E58-1333A41B91E2}" srcOrd="0" destOrd="0" presId="urn:microsoft.com/office/officeart/2005/8/layout/orgChart1"/>
    <dgm:cxn modelId="{1E9035BD-4855-4F4A-B646-8AB80F7CF429}" srcId="{F24B168F-7427-4DF2-8181-A4B9C49B5693}" destId="{739BC50D-4F9D-4228-A466-4FD26734B25C}" srcOrd="0" destOrd="0" parTransId="{D7BDC31E-2E05-4347-BBEC-4E01FFF1EDA6}" sibTransId="{B6C3D8C6-9B1E-48F7-9A58-9373A2C58528}"/>
    <dgm:cxn modelId="{DBBAE5BF-45F7-42A0-BB25-CD726058786C}" type="presOf" srcId="{739BC50D-4F9D-4228-A466-4FD26734B25C}" destId="{BDA48846-E90D-4E0C-9676-5A64F3C2CC94}" srcOrd="0" destOrd="0" presId="urn:microsoft.com/office/officeart/2005/8/layout/orgChart1"/>
    <dgm:cxn modelId="{4DAC56C4-E05D-4ECE-92D6-60B122700A06}" type="presOf" srcId="{D7D78E60-BD84-4D9C-BB14-5E13D1907BF5}" destId="{1A857511-1C8F-45DB-8CB1-A7CE7A6FD603}" srcOrd="1" destOrd="0" presId="urn:microsoft.com/office/officeart/2005/8/layout/orgChart1"/>
    <dgm:cxn modelId="{3214D5D4-90E3-41FA-B838-2A22A7D9F238}" type="presOf" srcId="{D7D78E60-BD84-4D9C-BB14-5E13D1907BF5}" destId="{C3BB9046-3D4F-412E-8731-15FF5845C5B3}" srcOrd="0" destOrd="0" presId="urn:microsoft.com/office/officeart/2005/8/layout/orgChart1"/>
    <dgm:cxn modelId="{6221A1E1-FA7F-47F7-8351-73FCFD2367AE}" type="presOf" srcId="{224C354B-67B3-4C1C-A237-446937F2B8D5}" destId="{07030BD8-77A6-4C1D-8592-273DFED005EC}" srcOrd="0" destOrd="0" presId="urn:microsoft.com/office/officeart/2005/8/layout/orgChart1"/>
    <dgm:cxn modelId="{617E06F0-7A1A-43F4-B7F5-576367B9BCD1}" type="presOf" srcId="{F24B168F-7427-4DF2-8181-A4B9C49B5693}" destId="{7D52589D-63E7-411A-8E6D-31FDDF0AF1AC}" srcOrd="0" destOrd="0" presId="urn:microsoft.com/office/officeart/2005/8/layout/orgChart1"/>
    <dgm:cxn modelId="{45AECB8C-0A82-4B25-A134-00E0C8CCDB55}" type="presParOf" srcId="{7D52589D-63E7-411A-8E6D-31FDDF0AF1AC}" destId="{EA57E7E6-D233-4BEF-A5CA-50258854CC26}" srcOrd="0" destOrd="0" presId="urn:microsoft.com/office/officeart/2005/8/layout/orgChart1"/>
    <dgm:cxn modelId="{AE39F905-B8EA-4C8D-A028-A4D63C3F197E}" type="presParOf" srcId="{EA57E7E6-D233-4BEF-A5CA-50258854CC26}" destId="{8BFC8110-F251-4EA3-817C-2120626871BE}" srcOrd="0" destOrd="0" presId="urn:microsoft.com/office/officeart/2005/8/layout/orgChart1"/>
    <dgm:cxn modelId="{6EED53AD-58F0-4F4F-97A0-42FE46070B5E}" type="presParOf" srcId="{8BFC8110-F251-4EA3-817C-2120626871BE}" destId="{BDA48846-E90D-4E0C-9676-5A64F3C2CC94}" srcOrd="0" destOrd="0" presId="urn:microsoft.com/office/officeart/2005/8/layout/orgChart1"/>
    <dgm:cxn modelId="{5D4F9E17-B5DD-441E-BBD8-1B660CFFF91C}" type="presParOf" srcId="{8BFC8110-F251-4EA3-817C-2120626871BE}" destId="{03E6293C-984F-4DB5-B31A-1AA8BF49BA4B}" srcOrd="1" destOrd="0" presId="urn:microsoft.com/office/officeart/2005/8/layout/orgChart1"/>
    <dgm:cxn modelId="{B8AFDBC7-434F-4B22-8313-E25AD1935626}" type="presParOf" srcId="{EA57E7E6-D233-4BEF-A5CA-50258854CC26}" destId="{740A17E5-1B8C-4DD4-A5D5-496C9DC00487}" srcOrd="1" destOrd="0" presId="urn:microsoft.com/office/officeart/2005/8/layout/orgChart1"/>
    <dgm:cxn modelId="{1539C0F8-7B0B-43BF-A22E-38B9F4F3343C}" type="presParOf" srcId="{740A17E5-1B8C-4DD4-A5D5-496C9DC00487}" destId="{418AD21C-E228-4989-B390-99707B38DD8B}" srcOrd="0" destOrd="0" presId="urn:microsoft.com/office/officeart/2005/8/layout/orgChart1"/>
    <dgm:cxn modelId="{BADEBEDC-01B2-4DDF-9607-825ED53F8499}" type="presParOf" srcId="{740A17E5-1B8C-4DD4-A5D5-496C9DC00487}" destId="{41E965A0-DB13-4800-A930-FCB7BEB2E3A1}" srcOrd="1" destOrd="0" presId="urn:microsoft.com/office/officeart/2005/8/layout/orgChart1"/>
    <dgm:cxn modelId="{C4E5D6C5-6662-4D87-BCA2-24A578B5BA84}" type="presParOf" srcId="{41E965A0-DB13-4800-A930-FCB7BEB2E3A1}" destId="{6B1FFD68-67F7-4873-BBDC-4BCF26206E7D}" srcOrd="0" destOrd="0" presId="urn:microsoft.com/office/officeart/2005/8/layout/orgChart1"/>
    <dgm:cxn modelId="{1A9C9CA6-B79F-4D16-B2D1-B89D73B38813}" type="presParOf" srcId="{6B1FFD68-67F7-4873-BBDC-4BCF26206E7D}" destId="{651E8E18-AA10-4581-80CC-43AA2D3E93E9}" srcOrd="0" destOrd="0" presId="urn:microsoft.com/office/officeart/2005/8/layout/orgChart1"/>
    <dgm:cxn modelId="{5C075EA0-A984-4E56-8021-931E590F3B7F}" type="presParOf" srcId="{6B1FFD68-67F7-4873-BBDC-4BCF26206E7D}" destId="{50CF3D2C-7887-44C5-9F4E-7CDE6893E210}" srcOrd="1" destOrd="0" presId="urn:microsoft.com/office/officeart/2005/8/layout/orgChart1"/>
    <dgm:cxn modelId="{663C15C0-4E8F-44C6-8747-E83A535E231E}" type="presParOf" srcId="{41E965A0-DB13-4800-A930-FCB7BEB2E3A1}" destId="{7B4B5E1B-10FD-431F-9547-4B551229EDA3}" srcOrd="1" destOrd="0" presId="urn:microsoft.com/office/officeart/2005/8/layout/orgChart1"/>
    <dgm:cxn modelId="{B116157B-5757-4D27-8A67-F15C7E7AF008}" type="presParOf" srcId="{41E965A0-DB13-4800-A930-FCB7BEB2E3A1}" destId="{557B5179-1D5B-49CE-A23B-517D17F57C36}" srcOrd="2" destOrd="0" presId="urn:microsoft.com/office/officeart/2005/8/layout/orgChart1"/>
    <dgm:cxn modelId="{B9E0ADFD-C49A-4307-B385-F076F5A4B1A9}" type="presParOf" srcId="{740A17E5-1B8C-4DD4-A5D5-496C9DC00487}" destId="{07030BD8-77A6-4C1D-8592-273DFED005EC}" srcOrd="2" destOrd="0" presId="urn:microsoft.com/office/officeart/2005/8/layout/orgChart1"/>
    <dgm:cxn modelId="{E020B464-B895-4A44-80C6-5386171899A3}" type="presParOf" srcId="{740A17E5-1B8C-4DD4-A5D5-496C9DC00487}" destId="{EC67ECD2-FB27-426E-B890-D4A929893B15}" srcOrd="3" destOrd="0" presId="urn:microsoft.com/office/officeart/2005/8/layout/orgChart1"/>
    <dgm:cxn modelId="{6744ED07-21A1-4FA4-906E-41ECE4CD16AD}" type="presParOf" srcId="{EC67ECD2-FB27-426E-B890-D4A929893B15}" destId="{35DF8743-9EF3-483A-9A56-8F9ECFA9DA9E}" srcOrd="0" destOrd="0" presId="urn:microsoft.com/office/officeart/2005/8/layout/orgChart1"/>
    <dgm:cxn modelId="{FDC66E9A-42A2-49B9-9B53-65CA68716708}" type="presParOf" srcId="{35DF8743-9EF3-483A-9A56-8F9ECFA9DA9E}" destId="{C3BB9046-3D4F-412E-8731-15FF5845C5B3}" srcOrd="0" destOrd="0" presId="urn:microsoft.com/office/officeart/2005/8/layout/orgChart1"/>
    <dgm:cxn modelId="{46A22277-1373-4D39-96DE-51AF2EFAC6F1}" type="presParOf" srcId="{35DF8743-9EF3-483A-9A56-8F9ECFA9DA9E}" destId="{1A857511-1C8F-45DB-8CB1-A7CE7A6FD603}" srcOrd="1" destOrd="0" presId="urn:microsoft.com/office/officeart/2005/8/layout/orgChart1"/>
    <dgm:cxn modelId="{8FC6BF87-E2BE-4A8F-AD02-E878F5CB02C8}" type="presParOf" srcId="{EC67ECD2-FB27-426E-B890-D4A929893B15}" destId="{81324EC6-4AF0-40FA-8562-C6D4784FD4D8}" srcOrd="1" destOrd="0" presId="urn:microsoft.com/office/officeart/2005/8/layout/orgChart1"/>
    <dgm:cxn modelId="{9549CED5-866C-465D-B103-BF5E19815AF3}" type="presParOf" srcId="{EC67ECD2-FB27-426E-B890-D4A929893B15}" destId="{E38F6A2D-36EB-4CA0-A08B-F73E1721D19A}" srcOrd="2" destOrd="0" presId="urn:microsoft.com/office/officeart/2005/8/layout/orgChart1"/>
    <dgm:cxn modelId="{7D7A3E3C-E1E5-468C-B64D-6CDA08CBE704}" type="presParOf" srcId="{740A17E5-1B8C-4DD4-A5D5-496C9DC00487}" destId="{8518116B-5487-47F7-8E58-1333A41B91E2}" srcOrd="4" destOrd="0" presId="urn:microsoft.com/office/officeart/2005/8/layout/orgChart1"/>
    <dgm:cxn modelId="{4E3E01F4-CF34-4C8D-B1B4-CDD1AAF1540A}" type="presParOf" srcId="{740A17E5-1B8C-4DD4-A5D5-496C9DC00487}" destId="{F80ED21B-0D9D-4626-8795-E4EE269D1F2D}" srcOrd="5" destOrd="0" presId="urn:microsoft.com/office/officeart/2005/8/layout/orgChart1"/>
    <dgm:cxn modelId="{7BE21AF4-9278-4CFB-9246-87AA970CAD0A}" type="presParOf" srcId="{F80ED21B-0D9D-4626-8795-E4EE269D1F2D}" destId="{AE3F9198-C2BD-4593-ABE7-7E7698B91B49}" srcOrd="0" destOrd="0" presId="urn:microsoft.com/office/officeart/2005/8/layout/orgChart1"/>
    <dgm:cxn modelId="{8159EC7E-45C0-414A-B568-F0C8049DE285}" type="presParOf" srcId="{AE3F9198-C2BD-4593-ABE7-7E7698B91B49}" destId="{7F537558-997D-43BB-BD6A-4CD71C3BD5C4}" srcOrd="0" destOrd="0" presId="urn:microsoft.com/office/officeart/2005/8/layout/orgChart1"/>
    <dgm:cxn modelId="{985C2DFE-124E-4FED-BDDB-6677BEDB4CA2}" type="presParOf" srcId="{AE3F9198-C2BD-4593-ABE7-7E7698B91B49}" destId="{15F420C8-E67F-4C25-B801-B8EF74B36910}" srcOrd="1" destOrd="0" presId="urn:microsoft.com/office/officeart/2005/8/layout/orgChart1"/>
    <dgm:cxn modelId="{23766328-D959-453F-A5EC-8AE97CA7B96B}" type="presParOf" srcId="{F80ED21B-0D9D-4626-8795-E4EE269D1F2D}" destId="{720CCF98-DBE6-49D5-9926-B9A25B7A8763}" srcOrd="1" destOrd="0" presId="urn:microsoft.com/office/officeart/2005/8/layout/orgChart1"/>
    <dgm:cxn modelId="{436B656D-EFE0-498D-A6BD-D926BA3E7899}" type="presParOf" srcId="{F80ED21B-0D9D-4626-8795-E4EE269D1F2D}" destId="{D327F767-B19A-4F46-AEC9-8CF28C14717C}" srcOrd="2" destOrd="0" presId="urn:microsoft.com/office/officeart/2005/8/layout/orgChart1"/>
    <dgm:cxn modelId="{4BB17E46-80DC-4782-A92D-1BC2AA63DB97}" type="presParOf" srcId="{EA57E7E6-D233-4BEF-A5CA-50258854CC26}" destId="{2B29AA1A-5E95-43A1-939D-5BBB26F715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C6B126-6FA6-4901-856F-DFA6B358378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970F13-0EE7-43B1-8AB7-E857B3A1252E}">
      <dgm:prSet/>
      <dgm:spPr/>
      <dgm:t>
        <a:bodyPr/>
        <a:lstStyle/>
        <a:p>
          <a:r>
            <a:rPr lang="en-US"/>
            <a:t>Xét nghiệm cơ bản:</a:t>
          </a:r>
        </a:p>
      </dgm:t>
    </dgm:pt>
    <dgm:pt modelId="{EB5465A5-2B6B-4583-9FB9-98A60E139D68}" type="parTrans" cxnId="{63E23B51-B54B-4B84-A49C-B8D4FC70257B}">
      <dgm:prSet/>
      <dgm:spPr/>
      <dgm:t>
        <a:bodyPr/>
        <a:lstStyle/>
        <a:p>
          <a:endParaRPr lang="en-US"/>
        </a:p>
      </dgm:t>
    </dgm:pt>
    <dgm:pt modelId="{9EAD0045-0B36-41C6-9995-B163C6743474}" type="sibTrans" cxnId="{63E23B51-B54B-4B84-A49C-B8D4FC70257B}">
      <dgm:prSet/>
      <dgm:spPr/>
      <dgm:t>
        <a:bodyPr/>
        <a:lstStyle/>
        <a:p>
          <a:endParaRPr lang="en-US"/>
        </a:p>
      </dgm:t>
    </dgm:pt>
    <dgm:pt modelId="{0F93F769-B5DC-47B3-A072-ABF973B4C66C}">
      <dgm:prSet/>
      <dgm:spPr/>
      <dgm:t>
        <a:bodyPr/>
        <a:lstStyle/>
        <a:p>
          <a:r>
            <a:rPr lang="en-US"/>
            <a:t>CTM, SHM, ĐM cơ bản</a:t>
          </a:r>
        </a:p>
      </dgm:t>
    </dgm:pt>
    <dgm:pt modelId="{A833FAD0-4990-4B50-A129-D099204F3CCE}" type="parTrans" cxnId="{75F15749-AAD1-4150-A5CC-2929002F6346}">
      <dgm:prSet/>
      <dgm:spPr/>
      <dgm:t>
        <a:bodyPr/>
        <a:lstStyle/>
        <a:p>
          <a:endParaRPr lang="en-US"/>
        </a:p>
      </dgm:t>
    </dgm:pt>
    <dgm:pt modelId="{96649F18-C9C1-4BAD-AC8F-731B46BC0D70}" type="sibTrans" cxnId="{75F15749-AAD1-4150-A5CC-2929002F6346}">
      <dgm:prSet/>
      <dgm:spPr/>
      <dgm:t>
        <a:bodyPr/>
        <a:lstStyle/>
        <a:p>
          <a:endParaRPr lang="en-US"/>
        </a:p>
      </dgm:t>
    </dgm:pt>
    <dgm:pt modelId="{A325654D-94B7-4E94-A37E-FF72D44E5333}">
      <dgm:prSet/>
      <dgm:spPr/>
      <dgm:t>
        <a:bodyPr/>
        <a:lstStyle/>
        <a:p>
          <a:r>
            <a:rPr lang="en-US"/>
            <a:t>Nước tiểu</a:t>
          </a:r>
        </a:p>
      </dgm:t>
    </dgm:pt>
    <dgm:pt modelId="{666A32E5-2F9B-4854-B8EA-44128C251681}" type="parTrans" cxnId="{43471F0D-0175-4A40-A2FF-57B40731441A}">
      <dgm:prSet/>
      <dgm:spPr/>
      <dgm:t>
        <a:bodyPr/>
        <a:lstStyle/>
        <a:p>
          <a:endParaRPr lang="en-US"/>
        </a:p>
      </dgm:t>
    </dgm:pt>
    <dgm:pt modelId="{3C995F5C-F338-4115-93A9-F826A3B6F89C}" type="sibTrans" cxnId="{43471F0D-0175-4A40-A2FF-57B40731441A}">
      <dgm:prSet/>
      <dgm:spPr/>
      <dgm:t>
        <a:bodyPr/>
        <a:lstStyle/>
        <a:p>
          <a:endParaRPr lang="en-US"/>
        </a:p>
      </dgm:t>
    </dgm:pt>
    <dgm:pt modelId="{8CC0CADF-DD1B-406B-ADD4-A92A2A3E42A5}">
      <dgm:prSet/>
      <dgm:spPr/>
      <dgm:t>
        <a:bodyPr/>
        <a:lstStyle/>
        <a:p>
          <a:r>
            <a:rPr lang="en-US"/>
            <a:t>Điện giải</a:t>
          </a:r>
        </a:p>
      </dgm:t>
    </dgm:pt>
    <dgm:pt modelId="{13F828DB-AA72-481F-894D-465F9903C725}" type="parTrans" cxnId="{838755AB-6974-4F20-AB74-BBF01EB7B096}">
      <dgm:prSet/>
      <dgm:spPr/>
      <dgm:t>
        <a:bodyPr/>
        <a:lstStyle/>
        <a:p>
          <a:endParaRPr lang="en-US"/>
        </a:p>
      </dgm:t>
    </dgm:pt>
    <dgm:pt modelId="{BE98F0C0-BE15-45D8-8249-699E37AF00F4}" type="sibTrans" cxnId="{838755AB-6974-4F20-AB74-BBF01EB7B096}">
      <dgm:prSet/>
      <dgm:spPr/>
      <dgm:t>
        <a:bodyPr/>
        <a:lstStyle/>
        <a:p>
          <a:endParaRPr lang="en-US"/>
        </a:p>
      </dgm:t>
    </dgm:pt>
    <dgm:pt modelId="{7938C9F6-D6A2-4F3B-AA6F-E03659613E17}">
      <dgm:prSet/>
      <dgm:spPr/>
      <dgm:t>
        <a:bodyPr/>
        <a:lstStyle/>
        <a:p>
          <a:r>
            <a:rPr lang="en-US"/>
            <a:t>Siêu âm </a:t>
          </a:r>
        </a:p>
      </dgm:t>
    </dgm:pt>
    <dgm:pt modelId="{7F7F90A3-D0AE-4A1E-8FD0-1364EB6090F2}" type="parTrans" cxnId="{25474FB8-8E83-48CB-8A14-F0FDDDA35377}">
      <dgm:prSet/>
      <dgm:spPr/>
      <dgm:t>
        <a:bodyPr/>
        <a:lstStyle/>
        <a:p>
          <a:endParaRPr lang="en-US"/>
        </a:p>
      </dgm:t>
    </dgm:pt>
    <dgm:pt modelId="{795C059A-25DD-410E-A8F6-54EE5006AC85}" type="sibTrans" cxnId="{25474FB8-8E83-48CB-8A14-F0FDDDA35377}">
      <dgm:prSet/>
      <dgm:spPr/>
      <dgm:t>
        <a:bodyPr/>
        <a:lstStyle/>
        <a:p>
          <a:endParaRPr lang="en-US"/>
        </a:p>
      </dgm:t>
    </dgm:pt>
    <dgm:pt modelId="{43F6EDC5-8A0E-4EBE-B385-79D0BF583674}">
      <dgm:prSet/>
      <dgm:spPr/>
      <dgm:t>
        <a:bodyPr/>
        <a:lstStyle/>
        <a:p>
          <a:r>
            <a:rPr lang="en-US"/>
            <a:t>Khám chuyên khoa:</a:t>
          </a:r>
        </a:p>
      </dgm:t>
    </dgm:pt>
    <dgm:pt modelId="{E522EADD-C870-46BE-B4F4-060FD6EEB758}" type="parTrans" cxnId="{80F4834C-45EF-4E4E-9EE9-91D79EEB63D4}">
      <dgm:prSet/>
      <dgm:spPr/>
      <dgm:t>
        <a:bodyPr/>
        <a:lstStyle/>
        <a:p>
          <a:endParaRPr lang="en-US"/>
        </a:p>
      </dgm:t>
    </dgm:pt>
    <dgm:pt modelId="{95944B4A-CB92-4ADC-AFFE-4FB774D346FF}" type="sibTrans" cxnId="{80F4834C-45EF-4E4E-9EE9-91D79EEB63D4}">
      <dgm:prSet/>
      <dgm:spPr/>
      <dgm:t>
        <a:bodyPr/>
        <a:lstStyle/>
        <a:p>
          <a:endParaRPr lang="en-US"/>
        </a:p>
      </dgm:t>
    </dgm:pt>
    <dgm:pt modelId="{BF7030D9-A36D-4917-A37F-A5D548FFBA1F}">
      <dgm:prSet/>
      <dgm:spPr/>
      <dgm:t>
        <a:bodyPr/>
        <a:lstStyle/>
        <a:p>
          <a:r>
            <a:rPr lang="en-US"/>
            <a:t>Hẹn lịch:</a:t>
          </a:r>
        </a:p>
      </dgm:t>
    </dgm:pt>
    <dgm:pt modelId="{183BC06D-79ED-4822-AF89-DD55526C5BFD}" type="parTrans" cxnId="{AABFD6F1-13E6-431F-888D-7E69BD411202}">
      <dgm:prSet/>
      <dgm:spPr/>
      <dgm:t>
        <a:bodyPr/>
        <a:lstStyle/>
        <a:p>
          <a:endParaRPr lang="en-US"/>
        </a:p>
      </dgm:t>
    </dgm:pt>
    <dgm:pt modelId="{0B159A61-9E9C-4DBA-B4A2-1BF02ADB5379}" type="sibTrans" cxnId="{AABFD6F1-13E6-431F-888D-7E69BD411202}">
      <dgm:prSet/>
      <dgm:spPr/>
      <dgm:t>
        <a:bodyPr/>
        <a:lstStyle/>
        <a:p>
          <a:endParaRPr lang="en-US"/>
        </a:p>
      </dgm:t>
    </dgm:pt>
    <dgm:pt modelId="{398C1E8B-5DA3-4169-A8BE-FDBC3821E4A9}" type="pres">
      <dgm:prSet presAssocID="{E5C6B126-6FA6-4901-856F-DFA6B35837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091A4DA-AC77-47C0-95BB-64495C9DFEE9}" type="pres">
      <dgm:prSet presAssocID="{CA970F13-0EE7-43B1-8AB7-E857B3A1252E}" presName="root1" presStyleCnt="0"/>
      <dgm:spPr/>
    </dgm:pt>
    <dgm:pt modelId="{87035482-2012-40DD-A4EC-3A7CB595BBEA}" type="pres">
      <dgm:prSet presAssocID="{CA970F13-0EE7-43B1-8AB7-E857B3A1252E}" presName="LevelOneTextNode" presStyleLbl="node0" presStyleIdx="0" presStyleCnt="3">
        <dgm:presLayoutVars>
          <dgm:chPref val="3"/>
        </dgm:presLayoutVars>
      </dgm:prSet>
      <dgm:spPr/>
    </dgm:pt>
    <dgm:pt modelId="{3AD034E2-A3B8-4B11-8912-A57FF5ACAF47}" type="pres">
      <dgm:prSet presAssocID="{CA970F13-0EE7-43B1-8AB7-E857B3A1252E}" presName="level2hierChild" presStyleCnt="0"/>
      <dgm:spPr/>
    </dgm:pt>
    <dgm:pt modelId="{0719D65C-0CBD-49F9-B314-494E4D6A5A9B}" type="pres">
      <dgm:prSet presAssocID="{A833FAD0-4990-4B50-A129-D099204F3CCE}" presName="conn2-1" presStyleLbl="parChTrans1D2" presStyleIdx="0" presStyleCnt="4"/>
      <dgm:spPr/>
    </dgm:pt>
    <dgm:pt modelId="{F905C0BD-B8C8-4BD0-9D4A-9E1BB5AF1DE3}" type="pres">
      <dgm:prSet presAssocID="{A833FAD0-4990-4B50-A129-D099204F3CCE}" presName="connTx" presStyleLbl="parChTrans1D2" presStyleIdx="0" presStyleCnt="4"/>
      <dgm:spPr/>
    </dgm:pt>
    <dgm:pt modelId="{D3904DAC-B75F-4436-AFCC-780C91EFBCC4}" type="pres">
      <dgm:prSet presAssocID="{0F93F769-B5DC-47B3-A072-ABF973B4C66C}" presName="root2" presStyleCnt="0"/>
      <dgm:spPr/>
    </dgm:pt>
    <dgm:pt modelId="{97A15C46-BBA4-4F2C-B2A2-010F36391BBC}" type="pres">
      <dgm:prSet presAssocID="{0F93F769-B5DC-47B3-A072-ABF973B4C66C}" presName="LevelTwoTextNode" presStyleLbl="node2" presStyleIdx="0" presStyleCnt="4">
        <dgm:presLayoutVars>
          <dgm:chPref val="3"/>
        </dgm:presLayoutVars>
      </dgm:prSet>
      <dgm:spPr/>
    </dgm:pt>
    <dgm:pt modelId="{B9664976-2A97-4538-B386-09A8080F968D}" type="pres">
      <dgm:prSet presAssocID="{0F93F769-B5DC-47B3-A072-ABF973B4C66C}" presName="level3hierChild" presStyleCnt="0"/>
      <dgm:spPr/>
    </dgm:pt>
    <dgm:pt modelId="{69DD148C-1461-4A16-9FEB-1C404F2158A1}" type="pres">
      <dgm:prSet presAssocID="{666A32E5-2F9B-4854-B8EA-44128C251681}" presName="conn2-1" presStyleLbl="parChTrans1D2" presStyleIdx="1" presStyleCnt="4"/>
      <dgm:spPr/>
    </dgm:pt>
    <dgm:pt modelId="{A6C4829E-C655-458E-8045-ACEA61A5DEF9}" type="pres">
      <dgm:prSet presAssocID="{666A32E5-2F9B-4854-B8EA-44128C251681}" presName="connTx" presStyleLbl="parChTrans1D2" presStyleIdx="1" presStyleCnt="4"/>
      <dgm:spPr/>
    </dgm:pt>
    <dgm:pt modelId="{3AD9DACB-932D-426E-93B0-0FECDB2CEE06}" type="pres">
      <dgm:prSet presAssocID="{A325654D-94B7-4E94-A37E-FF72D44E5333}" presName="root2" presStyleCnt="0"/>
      <dgm:spPr/>
    </dgm:pt>
    <dgm:pt modelId="{44A4B03E-6F1B-4FD7-AEAC-FAEEF7966B11}" type="pres">
      <dgm:prSet presAssocID="{A325654D-94B7-4E94-A37E-FF72D44E5333}" presName="LevelTwoTextNode" presStyleLbl="node2" presStyleIdx="1" presStyleCnt="4">
        <dgm:presLayoutVars>
          <dgm:chPref val="3"/>
        </dgm:presLayoutVars>
      </dgm:prSet>
      <dgm:spPr/>
    </dgm:pt>
    <dgm:pt modelId="{4A0664A0-9EE1-4F35-9AE4-1C8E42C8858F}" type="pres">
      <dgm:prSet presAssocID="{A325654D-94B7-4E94-A37E-FF72D44E5333}" presName="level3hierChild" presStyleCnt="0"/>
      <dgm:spPr/>
    </dgm:pt>
    <dgm:pt modelId="{AFD60DC7-C75C-4770-878A-598FD2484304}" type="pres">
      <dgm:prSet presAssocID="{13F828DB-AA72-481F-894D-465F9903C725}" presName="conn2-1" presStyleLbl="parChTrans1D2" presStyleIdx="2" presStyleCnt="4"/>
      <dgm:spPr/>
    </dgm:pt>
    <dgm:pt modelId="{691FAAFB-E907-44B0-9EE3-1B9DC24C4AF3}" type="pres">
      <dgm:prSet presAssocID="{13F828DB-AA72-481F-894D-465F9903C725}" presName="connTx" presStyleLbl="parChTrans1D2" presStyleIdx="2" presStyleCnt="4"/>
      <dgm:spPr/>
    </dgm:pt>
    <dgm:pt modelId="{E67DA8C4-204B-4539-A56C-60F207F2D5DC}" type="pres">
      <dgm:prSet presAssocID="{8CC0CADF-DD1B-406B-ADD4-A92A2A3E42A5}" presName="root2" presStyleCnt="0"/>
      <dgm:spPr/>
    </dgm:pt>
    <dgm:pt modelId="{35A2D4B9-9ED8-4591-969C-D6EADDCA8D5D}" type="pres">
      <dgm:prSet presAssocID="{8CC0CADF-DD1B-406B-ADD4-A92A2A3E42A5}" presName="LevelTwoTextNode" presStyleLbl="node2" presStyleIdx="2" presStyleCnt="4">
        <dgm:presLayoutVars>
          <dgm:chPref val="3"/>
        </dgm:presLayoutVars>
      </dgm:prSet>
      <dgm:spPr/>
    </dgm:pt>
    <dgm:pt modelId="{4FB106DC-E5B9-4904-9430-075632D0C0E7}" type="pres">
      <dgm:prSet presAssocID="{8CC0CADF-DD1B-406B-ADD4-A92A2A3E42A5}" presName="level3hierChild" presStyleCnt="0"/>
      <dgm:spPr/>
    </dgm:pt>
    <dgm:pt modelId="{9B6A1200-FD58-47F4-8B78-BED11EC456B3}" type="pres">
      <dgm:prSet presAssocID="{7F7F90A3-D0AE-4A1E-8FD0-1364EB6090F2}" presName="conn2-1" presStyleLbl="parChTrans1D2" presStyleIdx="3" presStyleCnt="4"/>
      <dgm:spPr/>
    </dgm:pt>
    <dgm:pt modelId="{575E0B65-730A-45A6-B975-DA33577228A8}" type="pres">
      <dgm:prSet presAssocID="{7F7F90A3-D0AE-4A1E-8FD0-1364EB6090F2}" presName="connTx" presStyleLbl="parChTrans1D2" presStyleIdx="3" presStyleCnt="4"/>
      <dgm:spPr/>
    </dgm:pt>
    <dgm:pt modelId="{55874C5D-0CD2-4843-83DF-297CA384040F}" type="pres">
      <dgm:prSet presAssocID="{7938C9F6-D6A2-4F3B-AA6F-E03659613E17}" presName="root2" presStyleCnt="0"/>
      <dgm:spPr/>
    </dgm:pt>
    <dgm:pt modelId="{12E066EC-3886-4E33-8BFE-8B4BFB0B19B8}" type="pres">
      <dgm:prSet presAssocID="{7938C9F6-D6A2-4F3B-AA6F-E03659613E17}" presName="LevelTwoTextNode" presStyleLbl="node2" presStyleIdx="3" presStyleCnt="4">
        <dgm:presLayoutVars>
          <dgm:chPref val="3"/>
        </dgm:presLayoutVars>
      </dgm:prSet>
      <dgm:spPr/>
    </dgm:pt>
    <dgm:pt modelId="{2C3B162C-7B9D-49E2-9A02-E3A209D9133E}" type="pres">
      <dgm:prSet presAssocID="{7938C9F6-D6A2-4F3B-AA6F-E03659613E17}" presName="level3hierChild" presStyleCnt="0"/>
      <dgm:spPr/>
    </dgm:pt>
    <dgm:pt modelId="{A94A2C3F-A0D4-4FA7-8DBF-668A84367452}" type="pres">
      <dgm:prSet presAssocID="{43F6EDC5-8A0E-4EBE-B385-79D0BF583674}" presName="root1" presStyleCnt="0"/>
      <dgm:spPr/>
    </dgm:pt>
    <dgm:pt modelId="{50221F19-5C5C-440D-AABB-67D48A4BCA78}" type="pres">
      <dgm:prSet presAssocID="{43F6EDC5-8A0E-4EBE-B385-79D0BF583674}" presName="LevelOneTextNode" presStyleLbl="node0" presStyleIdx="1" presStyleCnt="3">
        <dgm:presLayoutVars>
          <dgm:chPref val="3"/>
        </dgm:presLayoutVars>
      </dgm:prSet>
      <dgm:spPr/>
    </dgm:pt>
    <dgm:pt modelId="{20875BE1-1E34-451B-B8FB-A254D8C05EE8}" type="pres">
      <dgm:prSet presAssocID="{43F6EDC5-8A0E-4EBE-B385-79D0BF583674}" presName="level2hierChild" presStyleCnt="0"/>
      <dgm:spPr/>
    </dgm:pt>
    <dgm:pt modelId="{583F85F5-6254-4A73-A56C-A878D0140E35}" type="pres">
      <dgm:prSet presAssocID="{BF7030D9-A36D-4917-A37F-A5D548FFBA1F}" presName="root1" presStyleCnt="0"/>
      <dgm:spPr/>
    </dgm:pt>
    <dgm:pt modelId="{9302E7B4-31A6-4DF2-B0C6-B9A4F65096DE}" type="pres">
      <dgm:prSet presAssocID="{BF7030D9-A36D-4917-A37F-A5D548FFBA1F}" presName="LevelOneTextNode" presStyleLbl="node0" presStyleIdx="2" presStyleCnt="3">
        <dgm:presLayoutVars>
          <dgm:chPref val="3"/>
        </dgm:presLayoutVars>
      </dgm:prSet>
      <dgm:spPr/>
    </dgm:pt>
    <dgm:pt modelId="{A9E2CBAE-7477-4169-B317-7D6856DA31E7}" type="pres">
      <dgm:prSet presAssocID="{BF7030D9-A36D-4917-A37F-A5D548FFBA1F}" presName="level2hierChild" presStyleCnt="0"/>
      <dgm:spPr/>
    </dgm:pt>
  </dgm:ptLst>
  <dgm:cxnLst>
    <dgm:cxn modelId="{1414B60A-772B-4857-941E-D4EE4B8F72EA}" type="presOf" srcId="{0F93F769-B5DC-47B3-A072-ABF973B4C66C}" destId="{97A15C46-BBA4-4F2C-B2A2-010F36391BBC}" srcOrd="0" destOrd="0" presId="urn:microsoft.com/office/officeart/2005/8/layout/hierarchy2"/>
    <dgm:cxn modelId="{43471F0D-0175-4A40-A2FF-57B40731441A}" srcId="{CA970F13-0EE7-43B1-8AB7-E857B3A1252E}" destId="{A325654D-94B7-4E94-A37E-FF72D44E5333}" srcOrd="1" destOrd="0" parTransId="{666A32E5-2F9B-4854-B8EA-44128C251681}" sibTransId="{3C995F5C-F338-4115-93A9-F826A3B6F89C}"/>
    <dgm:cxn modelId="{0BF78027-1BF2-4957-894F-3FA54A6778BC}" type="presOf" srcId="{A833FAD0-4990-4B50-A129-D099204F3CCE}" destId="{0719D65C-0CBD-49F9-B314-494E4D6A5A9B}" srcOrd="0" destOrd="0" presId="urn:microsoft.com/office/officeart/2005/8/layout/hierarchy2"/>
    <dgm:cxn modelId="{A758923C-6DC8-46B7-A290-5F887089C76E}" type="presOf" srcId="{CA970F13-0EE7-43B1-8AB7-E857B3A1252E}" destId="{87035482-2012-40DD-A4EC-3A7CB595BBEA}" srcOrd="0" destOrd="0" presId="urn:microsoft.com/office/officeart/2005/8/layout/hierarchy2"/>
    <dgm:cxn modelId="{52038A5E-137E-4D81-97FE-1459C6901C4A}" type="presOf" srcId="{13F828DB-AA72-481F-894D-465F9903C725}" destId="{691FAAFB-E907-44B0-9EE3-1B9DC24C4AF3}" srcOrd="1" destOrd="0" presId="urn:microsoft.com/office/officeart/2005/8/layout/hierarchy2"/>
    <dgm:cxn modelId="{75F15749-AAD1-4150-A5CC-2929002F6346}" srcId="{CA970F13-0EE7-43B1-8AB7-E857B3A1252E}" destId="{0F93F769-B5DC-47B3-A072-ABF973B4C66C}" srcOrd="0" destOrd="0" parTransId="{A833FAD0-4990-4B50-A129-D099204F3CCE}" sibTransId="{96649F18-C9C1-4BAD-AC8F-731B46BC0D70}"/>
    <dgm:cxn modelId="{8DD26D6C-D68F-41B8-A835-97E5B28E2471}" type="presOf" srcId="{A833FAD0-4990-4B50-A129-D099204F3CCE}" destId="{F905C0BD-B8C8-4BD0-9D4A-9E1BB5AF1DE3}" srcOrd="1" destOrd="0" presId="urn:microsoft.com/office/officeart/2005/8/layout/hierarchy2"/>
    <dgm:cxn modelId="{80F4834C-45EF-4E4E-9EE9-91D79EEB63D4}" srcId="{E5C6B126-6FA6-4901-856F-DFA6B3583780}" destId="{43F6EDC5-8A0E-4EBE-B385-79D0BF583674}" srcOrd="1" destOrd="0" parTransId="{E522EADD-C870-46BE-B4F4-060FD6EEB758}" sibTransId="{95944B4A-CB92-4ADC-AFFE-4FB774D346FF}"/>
    <dgm:cxn modelId="{ACB5C76E-43E8-4719-AAEC-45876550FE0D}" type="presOf" srcId="{7F7F90A3-D0AE-4A1E-8FD0-1364EB6090F2}" destId="{575E0B65-730A-45A6-B975-DA33577228A8}" srcOrd="1" destOrd="0" presId="urn:microsoft.com/office/officeart/2005/8/layout/hierarchy2"/>
    <dgm:cxn modelId="{63E23B51-B54B-4B84-A49C-B8D4FC70257B}" srcId="{E5C6B126-6FA6-4901-856F-DFA6B3583780}" destId="{CA970F13-0EE7-43B1-8AB7-E857B3A1252E}" srcOrd="0" destOrd="0" parTransId="{EB5465A5-2B6B-4583-9FB9-98A60E139D68}" sibTransId="{9EAD0045-0B36-41C6-9995-B163C6743474}"/>
    <dgm:cxn modelId="{12D75D59-FEE3-4937-BD32-EA34223C744E}" type="presOf" srcId="{13F828DB-AA72-481F-894D-465F9903C725}" destId="{AFD60DC7-C75C-4770-878A-598FD2484304}" srcOrd="0" destOrd="0" presId="urn:microsoft.com/office/officeart/2005/8/layout/hierarchy2"/>
    <dgm:cxn modelId="{3AC60D8B-54DF-41EE-A21F-4E581566C12A}" type="presOf" srcId="{666A32E5-2F9B-4854-B8EA-44128C251681}" destId="{69DD148C-1461-4A16-9FEB-1C404F2158A1}" srcOrd="0" destOrd="0" presId="urn:microsoft.com/office/officeart/2005/8/layout/hierarchy2"/>
    <dgm:cxn modelId="{95EADD8D-E13C-4FBE-87AD-AD56C6FF2AAD}" type="presOf" srcId="{8CC0CADF-DD1B-406B-ADD4-A92A2A3E42A5}" destId="{35A2D4B9-9ED8-4591-969C-D6EADDCA8D5D}" srcOrd="0" destOrd="0" presId="urn:microsoft.com/office/officeart/2005/8/layout/hierarchy2"/>
    <dgm:cxn modelId="{38DE7196-33EE-4EBA-9292-1BDA67EA454B}" type="presOf" srcId="{43F6EDC5-8A0E-4EBE-B385-79D0BF583674}" destId="{50221F19-5C5C-440D-AABB-67D48A4BCA78}" srcOrd="0" destOrd="0" presId="urn:microsoft.com/office/officeart/2005/8/layout/hierarchy2"/>
    <dgm:cxn modelId="{838755AB-6974-4F20-AB74-BBF01EB7B096}" srcId="{CA970F13-0EE7-43B1-8AB7-E857B3A1252E}" destId="{8CC0CADF-DD1B-406B-ADD4-A92A2A3E42A5}" srcOrd="2" destOrd="0" parTransId="{13F828DB-AA72-481F-894D-465F9903C725}" sibTransId="{BE98F0C0-BE15-45D8-8249-699E37AF00F4}"/>
    <dgm:cxn modelId="{19254EAC-F322-4758-925B-10D981EF6FD4}" type="presOf" srcId="{7F7F90A3-D0AE-4A1E-8FD0-1364EB6090F2}" destId="{9B6A1200-FD58-47F4-8B78-BED11EC456B3}" srcOrd="0" destOrd="0" presId="urn:microsoft.com/office/officeart/2005/8/layout/hierarchy2"/>
    <dgm:cxn modelId="{5D9935B0-8A9B-4DF4-8B39-D8B08E094EF5}" type="presOf" srcId="{A325654D-94B7-4E94-A37E-FF72D44E5333}" destId="{44A4B03E-6F1B-4FD7-AEAC-FAEEF7966B11}" srcOrd="0" destOrd="0" presId="urn:microsoft.com/office/officeart/2005/8/layout/hierarchy2"/>
    <dgm:cxn modelId="{97E2D9B3-841C-407D-A97E-978460F650D3}" type="presOf" srcId="{E5C6B126-6FA6-4901-856F-DFA6B3583780}" destId="{398C1E8B-5DA3-4169-A8BE-FDBC3821E4A9}" srcOrd="0" destOrd="0" presId="urn:microsoft.com/office/officeart/2005/8/layout/hierarchy2"/>
    <dgm:cxn modelId="{25474FB8-8E83-48CB-8A14-F0FDDDA35377}" srcId="{CA970F13-0EE7-43B1-8AB7-E857B3A1252E}" destId="{7938C9F6-D6A2-4F3B-AA6F-E03659613E17}" srcOrd="3" destOrd="0" parTransId="{7F7F90A3-D0AE-4A1E-8FD0-1364EB6090F2}" sibTransId="{795C059A-25DD-410E-A8F6-54EE5006AC85}"/>
    <dgm:cxn modelId="{9B7A7DC9-112C-4AE2-98EC-FF8F118F0A76}" type="presOf" srcId="{666A32E5-2F9B-4854-B8EA-44128C251681}" destId="{A6C4829E-C655-458E-8045-ACEA61A5DEF9}" srcOrd="1" destOrd="0" presId="urn:microsoft.com/office/officeart/2005/8/layout/hierarchy2"/>
    <dgm:cxn modelId="{AABFD6F1-13E6-431F-888D-7E69BD411202}" srcId="{E5C6B126-6FA6-4901-856F-DFA6B3583780}" destId="{BF7030D9-A36D-4917-A37F-A5D548FFBA1F}" srcOrd="2" destOrd="0" parTransId="{183BC06D-79ED-4822-AF89-DD55526C5BFD}" sibTransId="{0B159A61-9E9C-4DBA-B4A2-1BF02ADB5379}"/>
    <dgm:cxn modelId="{C153B7F4-8C34-4075-A69F-3DFE137A9A75}" type="presOf" srcId="{7938C9F6-D6A2-4F3B-AA6F-E03659613E17}" destId="{12E066EC-3886-4E33-8BFE-8B4BFB0B19B8}" srcOrd="0" destOrd="0" presId="urn:microsoft.com/office/officeart/2005/8/layout/hierarchy2"/>
    <dgm:cxn modelId="{3F5DDBFC-2977-4F5A-95D7-954BC31318BD}" type="presOf" srcId="{BF7030D9-A36D-4917-A37F-A5D548FFBA1F}" destId="{9302E7B4-31A6-4DF2-B0C6-B9A4F65096DE}" srcOrd="0" destOrd="0" presId="urn:microsoft.com/office/officeart/2005/8/layout/hierarchy2"/>
    <dgm:cxn modelId="{1760395E-7E05-4BE5-9101-52DD9FB41E38}" type="presParOf" srcId="{398C1E8B-5DA3-4169-A8BE-FDBC3821E4A9}" destId="{0091A4DA-AC77-47C0-95BB-64495C9DFEE9}" srcOrd="0" destOrd="0" presId="urn:microsoft.com/office/officeart/2005/8/layout/hierarchy2"/>
    <dgm:cxn modelId="{21CE0453-386E-4EC2-B0E6-2C9521B8C45F}" type="presParOf" srcId="{0091A4DA-AC77-47C0-95BB-64495C9DFEE9}" destId="{87035482-2012-40DD-A4EC-3A7CB595BBEA}" srcOrd="0" destOrd="0" presId="urn:microsoft.com/office/officeart/2005/8/layout/hierarchy2"/>
    <dgm:cxn modelId="{4FD430C0-25E1-458E-9ED2-A7F2924E59DF}" type="presParOf" srcId="{0091A4DA-AC77-47C0-95BB-64495C9DFEE9}" destId="{3AD034E2-A3B8-4B11-8912-A57FF5ACAF47}" srcOrd="1" destOrd="0" presId="urn:microsoft.com/office/officeart/2005/8/layout/hierarchy2"/>
    <dgm:cxn modelId="{28CC3D85-C5C1-4B3F-A10D-9E10D1536173}" type="presParOf" srcId="{3AD034E2-A3B8-4B11-8912-A57FF5ACAF47}" destId="{0719D65C-0CBD-49F9-B314-494E4D6A5A9B}" srcOrd="0" destOrd="0" presId="urn:microsoft.com/office/officeart/2005/8/layout/hierarchy2"/>
    <dgm:cxn modelId="{9D03C319-DCB7-4176-BE07-14ED4444C52B}" type="presParOf" srcId="{0719D65C-0CBD-49F9-B314-494E4D6A5A9B}" destId="{F905C0BD-B8C8-4BD0-9D4A-9E1BB5AF1DE3}" srcOrd="0" destOrd="0" presId="urn:microsoft.com/office/officeart/2005/8/layout/hierarchy2"/>
    <dgm:cxn modelId="{2BC2CC94-C1D5-43B1-8EBD-32144275D3F7}" type="presParOf" srcId="{3AD034E2-A3B8-4B11-8912-A57FF5ACAF47}" destId="{D3904DAC-B75F-4436-AFCC-780C91EFBCC4}" srcOrd="1" destOrd="0" presId="urn:microsoft.com/office/officeart/2005/8/layout/hierarchy2"/>
    <dgm:cxn modelId="{CC4A7324-F88B-417B-8FC1-7C857DC5822F}" type="presParOf" srcId="{D3904DAC-B75F-4436-AFCC-780C91EFBCC4}" destId="{97A15C46-BBA4-4F2C-B2A2-010F36391BBC}" srcOrd="0" destOrd="0" presId="urn:microsoft.com/office/officeart/2005/8/layout/hierarchy2"/>
    <dgm:cxn modelId="{CF146BC9-6AAC-4175-97A4-6A791EB681B1}" type="presParOf" srcId="{D3904DAC-B75F-4436-AFCC-780C91EFBCC4}" destId="{B9664976-2A97-4538-B386-09A8080F968D}" srcOrd="1" destOrd="0" presId="urn:microsoft.com/office/officeart/2005/8/layout/hierarchy2"/>
    <dgm:cxn modelId="{FF80288A-34B9-46DC-A2F8-189F66D5B3F3}" type="presParOf" srcId="{3AD034E2-A3B8-4B11-8912-A57FF5ACAF47}" destId="{69DD148C-1461-4A16-9FEB-1C404F2158A1}" srcOrd="2" destOrd="0" presId="urn:microsoft.com/office/officeart/2005/8/layout/hierarchy2"/>
    <dgm:cxn modelId="{6E92FA49-444F-41EE-9D18-22DCD6F162D6}" type="presParOf" srcId="{69DD148C-1461-4A16-9FEB-1C404F2158A1}" destId="{A6C4829E-C655-458E-8045-ACEA61A5DEF9}" srcOrd="0" destOrd="0" presId="urn:microsoft.com/office/officeart/2005/8/layout/hierarchy2"/>
    <dgm:cxn modelId="{45876592-2A08-4E90-AD44-FA34A61C09C3}" type="presParOf" srcId="{3AD034E2-A3B8-4B11-8912-A57FF5ACAF47}" destId="{3AD9DACB-932D-426E-93B0-0FECDB2CEE06}" srcOrd="3" destOrd="0" presId="urn:microsoft.com/office/officeart/2005/8/layout/hierarchy2"/>
    <dgm:cxn modelId="{39CF9822-7B21-4FA1-84A9-2AF830BE0541}" type="presParOf" srcId="{3AD9DACB-932D-426E-93B0-0FECDB2CEE06}" destId="{44A4B03E-6F1B-4FD7-AEAC-FAEEF7966B11}" srcOrd="0" destOrd="0" presId="urn:microsoft.com/office/officeart/2005/8/layout/hierarchy2"/>
    <dgm:cxn modelId="{459324E1-0694-482A-8F29-A01936C99C34}" type="presParOf" srcId="{3AD9DACB-932D-426E-93B0-0FECDB2CEE06}" destId="{4A0664A0-9EE1-4F35-9AE4-1C8E42C8858F}" srcOrd="1" destOrd="0" presId="urn:microsoft.com/office/officeart/2005/8/layout/hierarchy2"/>
    <dgm:cxn modelId="{0FC971E4-2B27-4A40-8216-F886355BF0F9}" type="presParOf" srcId="{3AD034E2-A3B8-4B11-8912-A57FF5ACAF47}" destId="{AFD60DC7-C75C-4770-878A-598FD2484304}" srcOrd="4" destOrd="0" presId="urn:microsoft.com/office/officeart/2005/8/layout/hierarchy2"/>
    <dgm:cxn modelId="{68D700F2-DEC1-432B-948A-B80D6D4EE069}" type="presParOf" srcId="{AFD60DC7-C75C-4770-878A-598FD2484304}" destId="{691FAAFB-E907-44B0-9EE3-1B9DC24C4AF3}" srcOrd="0" destOrd="0" presId="urn:microsoft.com/office/officeart/2005/8/layout/hierarchy2"/>
    <dgm:cxn modelId="{73CA94E6-3681-4C85-85E8-CF367995E39C}" type="presParOf" srcId="{3AD034E2-A3B8-4B11-8912-A57FF5ACAF47}" destId="{E67DA8C4-204B-4539-A56C-60F207F2D5DC}" srcOrd="5" destOrd="0" presId="urn:microsoft.com/office/officeart/2005/8/layout/hierarchy2"/>
    <dgm:cxn modelId="{B0850DAC-F359-434A-8E32-2BDBC1C0D8A9}" type="presParOf" srcId="{E67DA8C4-204B-4539-A56C-60F207F2D5DC}" destId="{35A2D4B9-9ED8-4591-969C-D6EADDCA8D5D}" srcOrd="0" destOrd="0" presId="urn:microsoft.com/office/officeart/2005/8/layout/hierarchy2"/>
    <dgm:cxn modelId="{4B7415F0-6B35-4049-BD71-E59317CF8938}" type="presParOf" srcId="{E67DA8C4-204B-4539-A56C-60F207F2D5DC}" destId="{4FB106DC-E5B9-4904-9430-075632D0C0E7}" srcOrd="1" destOrd="0" presId="urn:microsoft.com/office/officeart/2005/8/layout/hierarchy2"/>
    <dgm:cxn modelId="{AB20CFD5-D79C-4A36-B11B-56EB92762784}" type="presParOf" srcId="{3AD034E2-A3B8-4B11-8912-A57FF5ACAF47}" destId="{9B6A1200-FD58-47F4-8B78-BED11EC456B3}" srcOrd="6" destOrd="0" presId="urn:microsoft.com/office/officeart/2005/8/layout/hierarchy2"/>
    <dgm:cxn modelId="{212B0761-1732-4021-A8B3-D8FDE913AB2E}" type="presParOf" srcId="{9B6A1200-FD58-47F4-8B78-BED11EC456B3}" destId="{575E0B65-730A-45A6-B975-DA33577228A8}" srcOrd="0" destOrd="0" presId="urn:microsoft.com/office/officeart/2005/8/layout/hierarchy2"/>
    <dgm:cxn modelId="{6A40443C-2B3F-4B17-BF29-09ADEF4F60C5}" type="presParOf" srcId="{3AD034E2-A3B8-4B11-8912-A57FF5ACAF47}" destId="{55874C5D-0CD2-4843-83DF-297CA384040F}" srcOrd="7" destOrd="0" presId="urn:microsoft.com/office/officeart/2005/8/layout/hierarchy2"/>
    <dgm:cxn modelId="{4A0A6868-8EC7-4404-8180-E0082C2F6305}" type="presParOf" srcId="{55874C5D-0CD2-4843-83DF-297CA384040F}" destId="{12E066EC-3886-4E33-8BFE-8B4BFB0B19B8}" srcOrd="0" destOrd="0" presId="urn:microsoft.com/office/officeart/2005/8/layout/hierarchy2"/>
    <dgm:cxn modelId="{532A97DD-B517-44E0-94BC-2374E30B2DF7}" type="presParOf" srcId="{55874C5D-0CD2-4843-83DF-297CA384040F}" destId="{2C3B162C-7B9D-49E2-9A02-E3A209D9133E}" srcOrd="1" destOrd="0" presId="urn:microsoft.com/office/officeart/2005/8/layout/hierarchy2"/>
    <dgm:cxn modelId="{43621E25-F505-4D48-A82B-B8A06CEC7B6F}" type="presParOf" srcId="{398C1E8B-5DA3-4169-A8BE-FDBC3821E4A9}" destId="{A94A2C3F-A0D4-4FA7-8DBF-668A84367452}" srcOrd="1" destOrd="0" presId="urn:microsoft.com/office/officeart/2005/8/layout/hierarchy2"/>
    <dgm:cxn modelId="{8E00A98F-5404-4617-8C45-47AC9F1BCCB3}" type="presParOf" srcId="{A94A2C3F-A0D4-4FA7-8DBF-668A84367452}" destId="{50221F19-5C5C-440D-AABB-67D48A4BCA78}" srcOrd="0" destOrd="0" presId="urn:microsoft.com/office/officeart/2005/8/layout/hierarchy2"/>
    <dgm:cxn modelId="{7ACA096F-F14F-4196-9FA0-E6E320945CA8}" type="presParOf" srcId="{A94A2C3F-A0D4-4FA7-8DBF-668A84367452}" destId="{20875BE1-1E34-451B-B8FB-A254D8C05EE8}" srcOrd="1" destOrd="0" presId="urn:microsoft.com/office/officeart/2005/8/layout/hierarchy2"/>
    <dgm:cxn modelId="{A94E625D-0D41-4D66-A1EA-ADD19394A0E4}" type="presParOf" srcId="{398C1E8B-5DA3-4169-A8BE-FDBC3821E4A9}" destId="{583F85F5-6254-4A73-A56C-A878D0140E35}" srcOrd="2" destOrd="0" presId="urn:microsoft.com/office/officeart/2005/8/layout/hierarchy2"/>
    <dgm:cxn modelId="{3E2D19F0-2CBE-4948-B22D-79913DAD23CC}" type="presParOf" srcId="{583F85F5-6254-4A73-A56C-A878D0140E35}" destId="{9302E7B4-31A6-4DF2-B0C6-B9A4F65096DE}" srcOrd="0" destOrd="0" presId="urn:microsoft.com/office/officeart/2005/8/layout/hierarchy2"/>
    <dgm:cxn modelId="{85056DDF-7CBF-4E12-AA4E-A882F5CD9010}" type="presParOf" srcId="{583F85F5-6254-4A73-A56C-A878D0140E35}" destId="{A9E2CBAE-7477-4169-B317-7D6856DA31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E49580-6616-45C4-AD24-85A8F341EBA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63B0C5-49D0-4AFF-B8EF-3E2F5E51F098}">
      <dgm:prSet/>
      <dgm:spPr/>
      <dgm:t>
        <a:bodyPr/>
        <a:lstStyle/>
        <a:p>
          <a:r>
            <a:rPr lang="en-US"/>
            <a:t>Tiếp đón</a:t>
          </a:r>
        </a:p>
      </dgm:t>
    </dgm:pt>
    <dgm:pt modelId="{18C962E0-0021-427C-B285-55C696F165D0}" type="parTrans" cxnId="{B188DF94-92A1-4A69-BB0F-70360FFB978D}">
      <dgm:prSet/>
      <dgm:spPr/>
      <dgm:t>
        <a:bodyPr/>
        <a:lstStyle/>
        <a:p>
          <a:endParaRPr lang="en-US"/>
        </a:p>
      </dgm:t>
    </dgm:pt>
    <dgm:pt modelId="{8A3B8801-9330-40F2-8C69-078E1786FBCA}" type="sibTrans" cxnId="{B188DF94-92A1-4A69-BB0F-70360FFB978D}">
      <dgm:prSet/>
      <dgm:spPr/>
      <dgm:t>
        <a:bodyPr/>
        <a:lstStyle/>
        <a:p>
          <a:endParaRPr lang="en-US"/>
        </a:p>
      </dgm:t>
    </dgm:pt>
    <dgm:pt modelId="{7F1DB667-7570-46DB-8712-56DCBDF5959C}">
      <dgm:prSet/>
      <dgm:spPr/>
      <dgm:t>
        <a:bodyPr/>
        <a:lstStyle/>
        <a:p>
          <a:r>
            <a:rPr lang="en-US"/>
            <a:t>Phòng chờ: đo huyết áp, thay váy, hướng dẫn, trấn an</a:t>
          </a:r>
        </a:p>
      </dgm:t>
    </dgm:pt>
    <dgm:pt modelId="{456F35CC-5D31-4933-9451-8185BC6CF5B7}" type="parTrans" cxnId="{6A2282D0-D72D-4D2D-9221-AB3498AA1842}">
      <dgm:prSet/>
      <dgm:spPr/>
      <dgm:t>
        <a:bodyPr/>
        <a:lstStyle/>
        <a:p>
          <a:endParaRPr lang="en-US"/>
        </a:p>
      </dgm:t>
    </dgm:pt>
    <dgm:pt modelId="{15A45D29-1A47-4527-B943-94C46B0B9784}" type="sibTrans" cxnId="{6A2282D0-D72D-4D2D-9221-AB3498AA1842}">
      <dgm:prSet/>
      <dgm:spPr/>
      <dgm:t>
        <a:bodyPr/>
        <a:lstStyle/>
        <a:p>
          <a:endParaRPr lang="en-US"/>
        </a:p>
      </dgm:t>
    </dgm:pt>
    <dgm:pt modelId="{26B147D4-AA02-4239-B3A0-5DCE0F87DD78}">
      <dgm:prSet/>
      <dgm:spPr/>
      <dgm:t>
        <a:bodyPr/>
        <a:lstStyle/>
        <a:p>
          <a:r>
            <a:rPr lang="en-US"/>
            <a:t>Thực hiện thủ thuật</a:t>
          </a:r>
        </a:p>
      </dgm:t>
    </dgm:pt>
    <dgm:pt modelId="{85C44548-5A9B-4BAB-AA5D-A1051353D33E}" type="parTrans" cxnId="{43CE8953-C143-4AB6-98A0-4E4654E2AE52}">
      <dgm:prSet/>
      <dgm:spPr/>
      <dgm:t>
        <a:bodyPr/>
        <a:lstStyle/>
        <a:p>
          <a:endParaRPr lang="en-US"/>
        </a:p>
      </dgm:t>
    </dgm:pt>
    <dgm:pt modelId="{178B2622-21C0-426A-BB67-42D8A28B3003}" type="sibTrans" cxnId="{43CE8953-C143-4AB6-98A0-4E4654E2AE52}">
      <dgm:prSet/>
      <dgm:spPr/>
      <dgm:t>
        <a:bodyPr/>
        <a:lstStyle/>
        <a:p>
          <a:endParaRPr lang="en-US"/>
        </a:p>
      </dgm:t>
    </dgm:pt>
    <dgm:pt modelId="{3B053B03-8F92-4769-A32A-2D83384AC5ED}">
      <dgm:prSet/>
      <dgm:spPr/>
      <dgm:t>
        <a:bodyPr/>
        <a:lstStyle/>
        <a:p>
          <a:r>
            <a:rPr lang="en-US"/>
            <a:t>Nghỉ ngơi 30-60 phút. </a:t>
          </a:r>
        </a:p>
      </dgm:t>
    </dgm:pt>
    <dgm:pt modelId="{2FFD864A-0EE6-4F86-A681-B8264FB475AF}" type="parTrans" cxnId="{B11FC98F-4FDD-4A02-9035-31421ADBC182}">
      <dgm:prSet/>
      <dgm:spPr/>
      <dgm:t>
        <a:bodyPr/>
        <a:lstStyle/>
        <a:p>
          <a:endParaRPr lang="en-US"/>
        </a:p>
      </dgm:t>
    </dgm:pt>
    <dgm:pt modelId="{B77F86A4-5D61-4EDB-BD18-3EDAE5123210}" type="sibTrans" cxnId="{B11FC98F-4FDD-4A02-9035-31421ADBC182}">
      <dgm:prSet/>
      <dgm:spPr/>
      <dgm:t>
        <a:bodyPr/>
        <a:lstStyle/>
        <a:p>
          <a:endParaRPr lang="en-US"/>
        </a:p>
      </dgm:t>
    </dgm:pt>
    <dgm:pt modelId="{6C61836E-3C5B-4EE0-AFE5-66659CAA5103}">
      <dgm:prSet/>
      <dgm:spPr/>
      <dgm:t>
        <a:bodyPr/>
        <a:lstStyle/>
        <a:p>
          <a:r>
            <a:rPr lang="en-US"/>
            <a:t>Đơn về: kháng sinh + giảm co</a:t>
          </a:r>
        </a:p>
      </dgm:t>
    </dgm:pt>
    <dgm:pt modelId="{8C1BCE62-5F95-4A3A-BB68-5BC6BBC615B6}" type="parTrans" cxnId="{056D39F2-D148-4C58-A94D-4E2163DF45C5}">
      <dgm:prSet/>
      <dgm:spPr/>
      <dgm:t>
        <a:bodyPr/>
        <a:lstStyle/>
        <a:p>
          <a:endParaRPr lang="en-US"/>
        </a:p>
      </dgm:t>
    </dgm:pt>
    <dgm:pt modelId="{56004035-8AE2-4227-91A0-96CCC83D5BD7}" type="sibTrans" cxnId="{056D39F2-D148-4C58-A94D-4E2163DF45C5}">
      <dgm:prSet/>
      <dgm:spPr/>
      <dgm:t>
        <a:bodyPr/>
        <a:lstStyle/>
        <a:p>
          <a:endParaRPr lang="en-US"/>
        </a:p>
      </dgm:t>
    </dgm:pt>
    <dgm:pt modelId="{A8AC03C1-F884-44D2-8734-B42A1373FBF2}">
      <dgm:prSet/>
      <dgm:spPr/>
      <dgm:t>
        <a:bodyPr/>
        <a:lstStyle/>
        <a:p>
          <a:r>
            <a:rPr lang="en-US"/>
            <a:t>Siêu âm lại xác nhận tim thai, ối, rau trước khi cho về</a:t>
          </a:r>
        </a:p>
      </dgm:t>
    </dgm:pt>
    <dgm:pt modelId="{0AAEBD51-EA71-487F-AE4D-C56BEAEBCA17}" type="parTrans" cxnId="{B9552828-91E9-45A5-B7EC-EBDADD85995D}">
      <dgm:prSet/>
      <dgm:spPr/>
      <dgm:t>
        <a:bodyPr/>
        <a:lstStyle/>
        <a:p>
          <a:endParaRPr lang="en-US"/>
        </a:p>
      </dgm:t>
    </dgm:pt>
    <dgm:pt modelId="{1145334D-21F7-4728-88D6-E2614E97D6DE}" type="sibTrans" cxnId="{B9552828-91E9-45A5-B7EC-EBDADD85995D}">
      <dgm:prSet/>
      <dgm:spPr/>
      <dgm:t>
        <a:bodyPr/>
        <a:lstStyle/>
        <a:p>
          <a:endParaRPr lang="en-US"/>
        </a:p>
      </dgm:t>
    </dgm:pt>
    <dgm:pt modelId="{17622B98-D538-4C06-AB55-115FD1EC4C3A}" type="pres">
      <dgm:prSet presAssocID="{E5E49580-6616-45C4-AD24-85A8F341EBAC}" presName="linear" presStyleCnt="0">
        <dgm:presLayoutVars>
          <dgm:animLvl val="lvl"/>
          <dgm:resizeHandles val="exact"/>
        </dgm:presLayoutVars>
      </dgm:prSet>
      <dgm:spPr/>
    </dgm:pt>
    <dgm:pt modelId="{C1358964-429F-43AA-ABE9-927D29853BDB}" type="pres">
      <dgm:prSet presAssocID="{E563B0C5-49D0-4AFF-B8EF-3E2F5E51F0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D324D7-062C-4873-B452-2483BADC58DC}" type="pres">
      <dgm:prSet presAssocID="{8A3B8801-9330-40F2-8C69-078E1786FBCA}" presName="spacer" presStyleCnt="0"/>
      <dgm:spPr/>
    </dgm:pt>
    <dgm:pt modelId="{0986B5C4-5C10-49E5-A18E-BA9BE99FF8B1}" type="pres">
      <dgm:prSet presAssocID="{7F1DB667-7570-46DB-8712-56DCBDF595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188C5E-A12A-4927-B07E-972C2EC26D63}" type="pres">
      <dgm:prSet presAssocID="{15A45D29-1A47-4527-B943-94C46B0B9784}" presName="spacer" presStyleCnt="0"/>
      <dgm:spPr/>
    </dgm:pt>
    <dgm:pt modelId="{7620C1BF-D015-4F1F-A39B-2A51D9B8A73A}" type="pres">
      <dgm:prSet presAssocID="{26B147D4-AA02-4239-B3A0-5DCE0F87DD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1F54EF-9718-473C-A769-1EC3FDFFC6A6}" type="pres">
      <dgm:prSet presAssocID="{178B2622-21C0-426A-BB67-42D8A28B3003}" presName="spacer" presStyleCnt="0"/>
      <dgm:spPr/>
    </dgm:pt>
    <dgm:pt modelId="{BB0FFF44-2BA2-4362-892C-E327CA6A6D66}" type="pres">
      <dgm:prSet presAssocID="{3B053B03-8F92-4769-A32A-2D83384AC5E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013971-47AA-4888-BF6E-8F2300263579}" type="pres">
      <dgm:prSet presAssocID="{B77F86A4-5D61-4EDB-BD18-3EDAE5123210}" presName="spacer" presStyleCnt="0"/>
      <dgm:spPr/>
    </dgm:pt>
    <dgm:pt modelId="{1B7326AB-B367-474B-9C6D-E116DA114650}" type="pres">
      <dgm:prSet presAssocID="{6C61836E-3C5B-4EE0-AFE5-66659CAA510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FD27E3F-5B25-4451-9C54-80EADA5EDE4E}" type="pres">
      <dgm:prSet presAssocID="{56004035-8AE2-4227-91A0-96CCC83D5BD7}" presName="spacer" presStyleCnt="0"/>
      <dgm:spPr/>
    </dgm:pt>
    <dgm:pt modelId="{40CF42CE-4019-4925-9AB8-2568DF0E1694}" type="pres">
      <dgm:prSet presAssocID="{A8AC03C1-F884-44D2-8734-B42A1373FB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8F5000D-0DD1-4684-B20A-50BE36D7050F}" type="presOf" srcId="{A8AC03C1-F884-44D2-8734-B42A1373FBF2}" destId="{40CF42CE-4019-4925-9AB8-2568DF0E1694}" srcOrd="0" destOrd="0" presId="urn:microsoft.com/office/officeart/2005/8/layout/vList2"/>
    <dgm:cxn modelId="{B9552828-91E9-45A5-B7EC-EBDADD85995D}" srcId="{E5E49580-6616-45C4-AD24-85A8F341EBAC}" destId="{A8AC03C1-F884-44D2-8734-B42A1373FBF2}" srcOrd="5" destOrd="0" parTransId="{0AAEBD51-EA71-487F-AE4D-C56BEAEBCA17}" sibTransId="{1145334D-21F7-4728-88D6-E2614E97D6DE}"/>
    <dgm:cxn modelId="{C1282C45-89EB-4249-AD14-59F3B9B22718}" type="presOf" srcId="{6C61836E-3C5B-4EE0-AFE5-66659CAA5103}" destId="{1B7326AB-B367-474B-9C6D-E116DA114650}" srcOrd="0" destOrd="0" presId="urn:microsoft.com/office/officeart/2005/8/layout/vList2"/>
    <dgm:cxn modelId="{821FCA6E-54BD-42D8-8377-548883CE400A}" type="presOf" srcId="{E5E49580-6616-45C4-AD24-85A8F341EBAC}" destId="{17622B98-D538-4C06-AB55-115FD1EC4C3A}" srcOrd="0" destOrd="0" presId="urn:microsoft.com/office/officeart/2005/8/layout/vList2"/>
    <dgm:cxn modelId="{43CE8953-C143-4AB6-98A0-4E4654E2AE52}" srcId="{E5E49580-6616-45C4-AD24-85A8F341EBAC}" destId="{26B147D4-AA02-4239-B3A0-5DCE0F87DD78}" srcOrd="2" destOrd="0" parTransId="{85C44548-5A9B-4BAB-AA5D-A1051353D33E}" sibTransId="{178B2622-21C0-426A-BB67-42D8A28B3003}"/>
    <dgm:cxn modelId="{5AC5BB73-355E-429B-86FC-1F2377D2AB67}" type="presOf" srcId="{7F1DB667-7570-46DB-8712-56DCBDF5959C}" destId="{0986B5C4-5C10-49E5-A18E-BA9BE99FF8B1}" srcOrd="0" destOrd="0" presId="urn:microsoft.com/office/officeart/2005/8/layout/vList2"/>
    <dgm:cxn modelId="{C4765378-758D-422E-8D4C-B36568C914B9}" type="presOf" srcId="{E563B0C5-49D0-4AFF-B8EF-3E2F5E51F098}" destId="{C1358964-429F-43AA-ABE9-927D29853BDB}" srcOrd="0" destOrd="0" presId="urn:microsoft.com/office/officeart/2005/8/layout/vList2"/>
    <dgm:cxn modelId="{B11FC98F-4FDD-4A02-9035-31421ADBC182}" srcId="{E5E49580-6616-45C4-AD24-85A8F341EBAC}" destId="{3B053B03-8F92-4769-A32A-2D83384AC5ED}" srcOrd="3" destOrd="0" parTransId="{2FFD864A-0EE6-4F86-A681-B8264FB475AF}" sibTransId="{B77F86A4-5D61-4EDB-BD18-3EDAE5123210}"/>
    <dgm:cxn modelId="{B188DF94-92A1-4A69-BB0F-70360FFB978D}" srcId="{E5E49580-6616-45C4-AD24-85A8F341EBAC}" destId="{E563B0C5-49D0-4AFF-B8EF-3E2F5E51F098}" srcOrd="0" destOrd="0" parTransId="{18C962E0-0021-427C-B285-55C696F165D0}" sibTransId="{8A3B8801-9330-40F2-8C69-078E1786FBCA}"/>
    <dgm:cxn modelId="{6A2282D0-D72D-4D2D-9221-AB3498AA1842}" srcId="{E5E49580-6616-45C4-AD24-85A8F341EBAC}" destId="{7F1DB667-7570-46DB-8712-56DCBDF5959C}" srcOrd="1" destOrd="0" parTransId="{456F35CC-5D31-4933-9451-8185BC6CF5B7}" sibTransId="{15A45D29-1A47-4527-B943-94C46B0B9784}"/>
    <dgm:cxn modelId="{99A6D6E3-1231-42D6-8F83-B221B5DBA304}" type="presOf" srcId="{26B147D4-AA02-4239-B3A0-5DCE0F87DD78}" destId="{7620C1BF-D015-4F1F-A39B-2A51D9B8A73A}" srcOrd="0" destOrd="0" presId="urn:microsoft.com/office/officeart/2005/8/layout/vList2"/>
    <dgm:cxn modelId="{7BCCF5EA-A36D-4769-AC2C-F02617B4606B}" type="presOf" srcId="{3B053B03-8F92-4769-A32A-2D83384AC5ED}" destId="{BB0FFF44-2BA2-4362-892C-E327CA6A6D66}" srcOrd="0" destOrd="0" presId="urn:microsoft.com/office/officeart/2005/8/layout/vList2"/>
    <dgm:cxn modelId="{056D39F2-D148-4C58-A94D-4E2163DF45C5}" srcId="{E5E49580-6616-45C4-AD24-85A8F341EBAC}" destId="{6C61836E-3C5B-4EE0-AFE5-66659CAA5103}" srcOrd="4" destOrd="0" parTransId="{8C1BCE62-5F95-4A3A-BB68-5BC6BBC615B6}" sibTransId="{56004035-8AE2-4227-91A0-96CCC83D5BD7}"/>
    <dgm:cxn modelId="{E15B9373-1807-4E26-8570-BFC19A76EC62}" type="presParOf" srcId="{17622B98-D538-4C06-AB55-115FD1EC4C3A}" destId="{C1358964-429F-43AA-ABE9-927D29853BDB}" srcOrd="0" destOrd="0" presId="urn:microsoft.com/office/officeart/2005/8/layout/vList2"/>
    <dgm:cxn modelId="{0CA6D064-FB65-4ED3-AD98-C9D619BB2CDB}" type="presParOf" srcId="{17622B98-D538-4C06-AB55-115FD1EC4C3A}" destId="{84D324D7-062C-4873-B452-2483BADC58DC}" srcOrd="1" destOrd="0" presId="urn:microsoft.com/office/officeart/2005/8/layout/vList2"/>
    <dgm:cxn modelId="{075DCB3C-873D-46DF-B536-F0078F666D6C}" type="presParOf" srcId="{17622B98-D538-4C06-AB55-115FD1EC4C3A}" destId="{0986B5C4-5C10-49E5-A18E-BA9BE99FF8B1}" srcOrd="2" destOrd="0" presId="urn:microsoft.com/office/officeart/2005/8/layout/vList2"/>
    <dgm:cxn modelId="{5B1CBF28-9523-4FB5-AF54-DDBC42FF8B33}" type="presParOf" srcId="{17622B98-D538-4C06-AB55-115FD1EC4C3A}" destId="{02188C5E-A12A-4927-B07E-972C2EC26D63}" srcOrd="3" destOrd="0" presId="urn:microsoft.com/office/officeart/2005/8/layout/vList2"/>
    <dgm:cxn modelId="{4629A94F-40D2-4238-8044-F020B6DA2B8C}" type="presParOf" srcId="{17622B98-D538-4C06-AB55-115FD1EC4C3A}" destId="{7620C1BF-D015-4F1F-A39B-2A51D9B8A73A}" srcOrd="4" destOrd="0" presId="urn:microsoft.com/office/officeart/2005/8/layout/vList2"/>
    <dgm:cxn modelId="{6D2FDDCD-4645-4CD2-9AAE-E0969A589652}" type="presParOf" srcId="{17622B98-D538-4C06-AB55-115FD1EC4C3A}" destId="{3E1F54EF-9718-473C-A769-1EC3FDFFC6A6}" srcOrd="5" destOrd="0" presId="urn:microsoft.com/office/officeart/2005/8/layout/vList2"/>
    <dgm:cxn modelId="{028DA2AB-578C-48D0-B034-579E0E526E7A}" type="presParOf" srcId="{17622B98-D538-4C06-AB55-115FD1EC4C3A}" destId="{BB0FFF44-2BA2-4362-892C-E327CA6A6D66}" srcOrd="6" destOrd="0" presId="urn:microsoft.com/office/officeart/2005/8/layout/vList2"/>
    <dgm:cxn modelId="{7C5FCB80-4A75-41C7-A76E-99D59A483D1A}" type="presParOf" srcId="{17622B98-D538-4C06-AB55-115FD1EC4C3A}" destId="{9E013971-47AA-4888-BF6E-8F2300263579}" srcOrd="7" destOrd="0" presId="urn:microsoft.com/office/officeart/2005/8/layout/vList2"/>
    <dgm:cxn modelId="{EDE44498-D7AC-44BB-8742-D725A1CC294A}" type="presParOf" srcId="{17622B98-D538-4C06-AB55-115FD1EC4C3A}" destId="{1B7326AB-B367-474B-9C6D-E116DA114650}" srcOrd="8" destOrd="0" presId="urn:microsoft.com/office/officeart/2005/8/layout/vList2"/>
    <dgm:cxn modelId="{56C99FD2-7B08-4B37-96D7-1E8AF53D1F26}" type="presParOf" srcId="{17622B98-D538-4C06-AB55-115FD1EC4C3A}" destId="{8FD27E3F-5B25-4451-9C54-80EADA5EDE4E}" srcOrd="9" destOrd="0" presId="urn:microsoft.com/office/officeart/2005/8/layout/vList2"/>
    <dgm:cxn modelId="{42F80E54-120B-41E8-8EC3-46EDCBE99BE5}" type="presParOf" srcId="{17622B98-D538-4C06-AB55-115FD1EC4C3A}" destId="{40CF42CE-4019-4925-9AB8-2568DF0E16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6F8FB-EB5C-47FE-A093-519091C22F36}">
      <dsp:nvSpPr>
        <dsp:cNvPr id="0" name=""/>
        <dsp:cNvSpPr/>
      </dsp:nvSpPr>
      <dsp:spPr>
        <a:xfrm>
          <a:off x="0" y="787910"/>
          <a:ext cx="6666833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Mất cơ hội học hỏi về chuyên môn do không tiếp tục theo dõi được thai kỳ</a:t>
          </a:r>
        </a:p>
      </dsp:txBody>
      <dsp:txXfrm>
        <a:off x="60199" y="848109"/>
        <a:ext cx="6546435" cy="1112781"/>
      </dsp:txXfrm>
    </dsp:sp>
    <dsp:sp modelId="{BB4B28E8-93DA-4A6D-A826-9FD63EAD73DC}">
      <dsp:nvSpPr>
        <dsp:cNvPr id="0" name=""/>
        <dsp:cNvSpPr/>
      </dsp:nvSpPr>
      <dsp:spPr>
        <a:xfrm>
          <a:off x="0" y="2110370"/>
          <a:ext cx="6666833" cy="123317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Mất cơ hội xây dựng thương hiệu và uy tín của BV và BS</a:t>
          </a:r>
        </a:p>
      </dsp:txBody>
      <dsp:txXfrm>
        <a:off x="60199" y="2170569"/>
        <a:ext cx="6546435" cy="1112781"/>
      </dsp:txXfrm>
    </dsp:sp>
    <dsp:sp modelId="{35F20D95-7E66-4B62-AEA1-12F1C258365D}">
      <dsp:nvSpPr>
        <dsp:cNvPr id="0" name=""/>
        <dsp:cNvSpPr/>
      </dsp:nvSpPr>
      <dsp:spPr>
        <a:xfrm>
          <a:off x="0" y="3432830"/>
          <a:ext cx="6666833" cy="123317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“Mất” người bệnh tiềm năng</a:t>
          </a:r>
        </a:p>
      </dsp:txBody>
      <dsp:txXfrm>
        <a:off x="60199" y="3493029"/>
        <a:ext cx="6546435" cy="1112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AA5A6-EA7E-45F8-A9B1-4E199368AA46}">
      <dsp:nvSpPr>
        <dsp:cNvPr id="0" name=""/>
        <dsp:cNvSpPr/>
      </dsp:nvSpPr>
      <dsp:spPr>
        <a:xfrm>
          <a:off x="0" y="117612"/>
          <a:ext cx="6666833" cy="1237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 bs phụ siêu âm</a:t>
          </a:r>
        </a:p>
      </dsp:txBody>
      <dsp:txXfrm>
        <a:off x="60420" y="178032"/>
        <a:ext cx="6545993" cy="1116873"/>
      </dsp:txXfrm>
    </dsp:sp>
    <dsp:sp modelId="{8A01666C-F389-4E4A-8EE5-00B44D15B22E}">
      <dsp:nvSpPr>
        <dsp:cNvPr id="0" name=""/>
        <dsp:cNvSpPr/>
      </dsp:nvSpPr>
      <dsp:spPr>
        <a:xfrm>
          <a:off x="0" y="1444606"/>
          <a:ext cx="6666833" cy="1237713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 bs thực hiện thủ thuật</a:t>
          </a:r>
        </a:p>
      </dsp:txBody>
      <dsp:txXfrm>
        <a:off x="60420" y="1505026"/>
        <a:ext cx="6545993" cy="1116873"/>
      </dsp:txXfrm>
    </dsp:sp>
    <dsp:sp modelId="{1691CDB3-0A9D-48F1-A313-9CCA0532E817}">
      <dsp:nvSpPr>
        <dsp:cNvPr id="0" name=""/>
        <dsp:cNvSpPr/>
      </dsp:nvSpPr>
      <dsp:spPr>
        <a:xfrm>
          <a:off x="0" y="2771600"/>
          <a:ext cx="6666833" cy="1237713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 điều dưỡng hướng dẫn bệnh nhân, cầm lọ thu ối, phụ trách giấy tờ</a:t>
          </a:r>
        </a:p>
      </dsp:txBody>
      <dsp:txXfrm>
        <a:off x="60420" y="2832020"/>
        <a:ext cx="6545993" cy="1116873"/>
      </dsp:txXfrm>
    </dsp:sp>
    <dsp:sp modelId="{08C6A0DD-8DD8-4CEE-9672-B4AADCA03F32}">
      <dsp:nvSpPr>
        <dsp:cNvPr id="0" name=""/>
        <dsp:cNvSpPr/>
      </dsp:nvSpPr>
      <dsp:spPr>
        <a:xfrm>
          <a:off x="0" y="4098593"/>
          <a:ext cx="6666833" cy="123771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 điều dưỡng tít dụng cụ</a:t>
          </a:r>
        </a:p>
      </dsp:txBody>
      <dsp:txXfrm>
        <a:off x="60420" y="4159013"/>
        <a:ext cx="6545993" cy="1116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229F-5C53-4486-ADA5-326EF8A073E5}">
      <dsp:nvSpPr>
        <dsp:cNvPr id="0" name=""/>
        <dsp:cNvSpPr/>
      </dsp:nvSpPr>
      <dsp:spPr>
        <a:xfrm>
          <a:off x="1651147" y="2509577"/>
          <a:ext cx="1129178" cy="147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9178" y="0"/>
              </a:lnTo>
              <a:lnTo>
                <a:pt x="1129178" y="14726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52F9A-CBD6-4B7B-BA9D-5FF4CA529445}">
      <dsp:nvSpPr>
        <dsp:cNvPr id="0" name=""/>
        <dsp:cNvSpPr/>
      </dsp:nvSpPr>
      <dsp:spPr>
        <a:xfrm>
          <a:off x="7565915" y="3216063"/>
          <a:ext cx="328598" cy="35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299" y="0"/>
              </a:lnTo>
              <a:lnTo>
                <a:pt x="164299" y="353243"/>
              </a:lnTo>
              <a:lnTo>
                <a:pt x="328598" y="3532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A19BA-596E-4460-8962-CFBB9E33D949}">
      <dsp:nvSpPr>
        <dsp:cNvPr id="0" name=""/>
        <dsp:cNvSpPr/>
      </dsp:nvSpPr>
      <dsp:spPr>
        <a:xfrm>
          <a:off x="7565915" y="2862820"/>
          <a:ext cx="328598" cy="353243"/>
        </a:xfrm>
        <a:custGeom>
          <a:avLst/>
          <a:gdLst/>
          <a:ahLst/>
          <a:cxnLst/>
          <a:rect l="0" t="0" r="0" b="0"/>
          <a:pathLst>
            <a:path>
              <a:moveTo>
                <a:pt x="0" y="353243"/>
              </a:moveTo>
              <a:lnTo>
                <a:pt x="164299" y="353243"/>
              </a:lnTo>
              <a:lnTo>
                <a:pt x="164299" y="0"/>
              </a:lnTo>
              <a:lnTo>
                <a:pt x="32859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EDA69-F21E-4F69-AF6D-D9037B2418EC}">
      <dsp:nvSpPr>
        <dsp:cNvPr id="0" name=""/>
        <dsp:cNvSpPr/>
      </dsp:nvSpPr>
      <dsp:spPr>
        <a:xfrm>
          <a:off x="5594325" y="3170343"/>
          <a:ext cx="328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598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DEF3F-B9F2-463F-8FE1-201DD8428F72}">
      <dsp:nvSpPr>
        <dsp:cNvPr id="0" name=""/>
        <dsp:cNvSpPr/>
      </dsp:nvSpPr>
      <dsp:spPr>
        <a:xfrm>
          <a:off x="1651147" y="2509577"/>
          <a:ext cx="2300187" cy="70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5888" y="0"/>
              </a:lnTo>
              <a:lnTo>
                <a:pt x="2135888" y="706486"/>
              </a:lnTo>
              <a:lnTo>
                <a:pt x="2300187" y="7064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24846-0678-4231-9A22-DABE0AFB8B05}">
      <dsp:nvSpPr>
        <dsp:cNvPr id="0" name=""/>
        <dsp:cNvSpPr/>
      </dsp:nvSpPr>
      <dsp:spPr>
        <a:xfrm>
          <a:off x="1651147" y="2463857"/>
          <a:ext cx="23001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0187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E0507-E302-4DF9-9592-21E147901F0C}">
      <dsp:nvSpPr>
        <dsp:cNvPr id="0" name=""/>
        <dsp:cNvSpPr/>
      </dsp:nvSpPr>
      <dsp:spPr>
        <a:xfrm>
          <a:off x="7565915" y="1803090"/>
          <a:ext cx="1150093" cy="10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0093" y="0"/>
              </a:lnTo>
              <a:lnTo>
                <a:pt x="1150093" y="10268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B2D61-4DD7-41D4-9576-2B5E679C2D63}">
      <dsp:nvSpPr>
        <dsp:cNvPr id="0" name=""/>
        <dsp:cNvSpPr/>
      </dsp:nvSpPr>
      <dsp:spPr>
        <a:xfrm>
          <a:off x="7565915" y="1700403"/>
          <a:ext cx="1150093" cy="102686"/>
        </a:xfrm>
        <a:custGeom>
          <a:avLst/>
          <a:gdLst/>
          <a:ahLst/>
          <a:cxnLst/>
          <a:rect l="0" t="0" r="0" b="0"/>
          <a:pathLst>
            <a:path>
              <a:moveTo>
                <a:pt x="0" y="102686"/>
              </a:moveTo>
              <a:lnTo>
                <a:pt x="1150093" y="102686"/>
              </a:lnTo>
              <a:lnTo>
                <a:pt x="115009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5AF4C-91D5-46E0-8FAA-A05AF4258210}">
      <dsp:nvSpPr>
        <dsp:cNvPr id="0" name=""/>
        <dsp:cNvSpPr/>
      </dsp:nvSpPr>
      <dsp:spPr>
        <a:xfrm>
          <a:off x="5594325" y="1757370"/>
          <a:ext cx="3285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598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1A86-80C9-4F2C-9DFD-BF9A251AD5B7}">
      <dsp:nvSpPr>
        <dsp:cNvPr id="0" name=""/>
        <dsp:cNvSpPr/>
      </dsp:nvSpPr>
      <dsp:spPr>
        <a:xfrm>
          <a:off x="1651147" y="1803090"/>
          <a:ext cx="2300187" cy="706486"/>
        </a:xfrm>
        <a:custGeom>
          <a:avLst/>
          <a:gdLst/>
          <a:ahLst/>
          <a:cxnLst/>
          <a:rect l="0" t="0" r="0" b="0"/>
          <a:pathLst>
            <a:path>
              <a:moveTo>
                <a:pt x="0" y="706486"/>
              </a:moveTo>
              <a:lnTo>
                <a:pt x="2135888" y="706486"/>
              </a:lnTo>
              <a:lnTo>
                <a:pt x="2135888" y="0"/>
              </a:lnTo>
              <a:lnTo>
                <a:pt x="230018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4F14-2DBD-43FD-9E33-BCC6E0D94DBF}">
      <dsp:nvSpPr>
        <dsp:cNvPr id="0" name=""/>
        <dsp:cNvSpPr/>
      </dsp:nvSpPr>
      <dsp:spPr>
        <a:xfrm>
          <a:off x="8156" y="1998374"/>
          <a:ext cx="1642990" cy="1022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</a:t>
          </a:r>
          <a:r>
            <a:rPr lang="en-US" sz="2200" kern="1200" dirty="0" err="1"/>
            <a:t>Bất</a:t>
          </a:r>
          <a:r>
            <a:rPr lang="en-US" sz="2200" kern="1200" dirty="0"/>
            <a:t> </a:t>
          </a:r>
          <a:r>
            <a:rPr lang="en-US" sz="2200" kern="1200" dirty="0" err="1"/>
            <a:t>thường</a:t>
          </a:r>
          <a:r>
            <a:rPr lang="en-US" sz="2200" kern="1200" dirty="0"/>
            <a:t> </a:t>
          </a:r>
          <a:r>
            <a:rPr lang="en-US" sz="2200" kern="1200" dirty="0" err="1"/>
            <a:t>hình</a:t>
          </a:r>
          <a:r>
            <a:rPr lang="en-US" sz="2200" kern="1200" dirty="0"/>
            <a:t> </a:t>
          </a:r>
          <a:r>
            <a:rPr lang="en-US" sz="2200" kern="1200" dirty="0" err="1"/>
            <a:t>thái</a:t>
          </a:r>
          <a:endParaRPr lang="en-US" sz="2200" kern="1200" dirty="0"/>
        </a:p>
      </dsp:txBody>
      <dsp:txXfrm>
        <a:off x="8156" y="1998374"/>
        <a:ext cx="1642990" cy="1022404"/>
      </dsp:txXfrm>
    </dsp:sp>
    <dsp:sp modelId="{82F53EF8-FC06-47DD-928A-B87FA6715CB1}">
      <dsp:nvSpPr>
        <dsp:cNvPr id="0" name=""/>
        <dsp:cNvSpPr/>
      </dsp:nvSpPr>
      <dsp:spPr>
        <a:xfrm>
          <a:off x="3951335" y="1552534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Phân</a:t>
          </a:r>
          <a:r>
            <a:rPr lang="en-US" sz="1100" kern="1200" dirty="0"/>
            <a:t> chia, </a:t>
          </a:r>
          <a:r>
            <a:rPr lang="en-US" sz="1100" kern="1200" dirty="0" err="1"/>
            <a:t>biệt</a:t>
          </a:r>
          <a:r>
            <a:rPr lang="en-US" sz="1100" kern="1200" dirty="0"/>
            <a:t> </a:t>
          </a:r>
          <a:r>
            <a:rPr lang="en-US" sz="1100" kern="1200" dirty="0" err="1"/>
            <a:t>hóa</a:t>
          </a:r>
          <a:r>
            <a:rPr lang="en-US" sz="1100" kern="1200" dirty="0"/>
            <a:t> </a:t>
          </a:r>
          <a:r>
            <a:rPr lang="en-US" sz="1100" kern="1200" dirty="0" err="1"/>
            <a:t>không</a:t>
          </a:r>
          <a:r>
            <a:rPr lang="en-US" sz="1100" kern="1200" dirty="0"/>
            <a:t> </a:t>
          </a:r>
          <a:r>
            <a:rPr lang="en-US" sz="1100" kern="1200" dirty="0" err="1"/>
            <a:t>hoàn</a:t>
          </a:r>
          <a:r>
            <a:rPr lang="en-US" sz="1100" kern="1200" dirty="0"/>
            <a:t> </a:t>
          </a:r>
          <a:r>
            <a:rPr lang="en-US" sz="1100" kern="1200" dirty="0" err="1"/>
            <a:t>thiện</a:t>
          </a:r>
          <a:r>
            <a:rPr lang="en-US" sz="1100" kern="1200" dirty="0"/>
            <a:t>/ </a:t>
          </a:r>
          <a:r>
            <a:rPr lang="en-US" sz="1100" kern="1200" dirty="0" err="1"/>
            <a:t>hc</a:t>
          </a:r>
          <a:r>
            <a:rPr lang="en-US" sz="1100" kern="1200" dirty="0"/>
            <a:t> </a:t>
          </a:r>
          <a:r>
            <a:rPr lang="en-US" sz="1100" kern="1200" dirty="0" err="1"/>
            <a:t>dải</a:t>
          </a:r>
          <a:r>
            <a:rPr lang="en-US" sz="1100" kern="1200" dirty="0"/>
            <a:t> </a:t>
          </a:r>
          <a:r>
            <a:rPr lang="en-US" sz="1100" kern="1200" dirty="0" err="1"/>
            <a:t>sợi</a:t>
          </a:r>
          <a:r>
            <a:rPr lang="en-US" sz="1100" kern="1200" dirty="0"/>
            <a:t> </a:t>
          </a:r>
          <a:r>
            <a:rPr lang="en-US" sz="1100" kern="1200" dirty="0" err="1"/>
            <a:t>ối</a:t>
          </a:r>
          <a:endParaRPr lang="en-US" sz="1100" kern="1200" dirty="0"/>
        </a:p>
      </dsp:txBody>
      <dsp:txXfrm>
        <a:off x="3951335" y="1552534"/>
        <a:ext cx="1642990" cy="501112"/>
      </dsp:txXfrm>
    </dsp:sp>
    <dsp:sp modelId="{5F19D390-12B1-435A-A87F-9867AAD1C4D2}">
      <dsp:nvSpPr>
        <dsp:cNvPr id="0" name=""/>
        <dsp:cNvSpPr/>
      </dsp:nvSpPr>
      <dsp:spPr>
        <a:xfrm>
          <a:off x="5922924" y="1552534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Đ,giá</a:t>
          </a:r>
          <a:r>
            <a:rPr lang="en-US" sz="1100" kern="1200" dirty="0"/>
            <a:t> </a:t>
          </a:r>
          <a:r>
            <a:rPr lang="en-US" sz="1100" kern="1200" dirty="0" err="1"/>
            <a:t>ảnh</a:t>
          </a:r>
          <a:r>
            <a:rPr lang="en-US" sz="1100" kern="1200" dirty="0"/>
            <a:t> </a:t>
          </a:r>
          <a:r>
            <a:rPr lang="en-US" sz="1100" kern="1200" dirty="0" err="1"/>
            <a:t>hưởng</a:t>
          </a:r>
          <a:r>
            <a:rPr lang="en-US" sz="1100" kern="1200" dirty="0"/>
            <a:t> </a:t>
          </a:r>
          <a:r>
            <a:rPr lang="en-US" sz="1100" kern="1200" dirty="0" err="1"/>
            <a:t>k.n</a:t>
          </a:r>
          <a:r>
            <a:rPr lang="en-US" sz="1100" kern="1200" dirty="0"/>
            <a:t> </a:t>
          </a:r>
          <a:r>
            <a:rPr lang="en-US" sz="1100" kern="1200" dirty="0" err="1"/>
            <a:t>sống</a:t>
          </a:r>
          <a:r>
            <a:rPr lang="en-US" sz="1100" kern="1200" dirty="0"/>
            <a:t> </a:t>
          </a:r>
          <a:r>
            <a:rPr lang="en-US" sz="1100" kern="1200" dirty="0" err="1"/>
            <a:t>hoặc</a:t>
          </a:r>
          <a:r>
            <a:rPr lang="en-US" sz="1100" kern="1200" dirty="0"/>
            <a:t> </a:t>
          </a:r>
          <a:r>
            <a:rPr lang="en-US" sz="1100" kern="1200" dirty="0" err="1"/>
            <a:t>CLCS</a:t>
          </a:r>
          <a:r>
            <a:rPr lang="en-US" sz="1100" kern="1200" dirty="0"/>
            <a:t> </a:t>
          </a:r>
          <a:r>
            <a:rPr lang="en-US" sz="1100" kern="1200" dirty="0" err="1"/>
            <a:t>nghiêm</a:t>
          </a:r>
          <a:r>
            <a:rPr lang="en-US" sz="1100" kern="1200" dirty="0"/>
            <a:t> </a:t>
          </a:r>
          <a:r>
            <a:rPr lang="en-US" sz="1100" kern="1200" dirty="0" err="1"/>
            <a:t>trọng</a:t>
          </a:r>
          <a:r>
            <a:rPr lang="en-US" sz="1100" kern="1200" dirty="0"/>
            <a:t> </a:t>
          </a:r>
        </a:p>
      </dsp:txBody>
      <dsp:txXfrm>
        <a:off x="5922924" y="1552534"/>
        <a:ext cx="1642990" cy="501112"/>
      </dsp:txXfrm>
    </dsp:sp>
    <dsp:sp modelId="{05A0CB1C-0140-4667-AEDC-22A74DC54658}">
      <dsp:nvSpPr>
        <dsp:cNvPr id="0" name=""/>
        <dsp:cNvSpPr/>
      </dsp:nvSpPr>
      <dsp:spPr>
        <a:xfrm>
          <a:off x="7894513" y="1199291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Nặng</a:t>
          </a:r>
          <a:endParaRPr lang="en-US" sz="1100" kern="1200" dirty="0"/>
        </a:p>
      </dsp:txBody>
      <dsp:txXfrm>
        <a:off x="7894513" y="1199291"/>
        <a:ext cx="1642990" cy="501112"/>
      </dsp:txXfrm>
    </dsp:sp>
    <dsp:sp modelId="{925BDD20-751F-47B0-B6D3-4661DA8F1920}">
      <dsp:nvSpPr>
        <dsp:cNvPr id="0" name=""/>
        <dsp:cNvSpPr/>
      </dsp:nvSpPr>
      <dsp:spPr>
        <a:xfrm>
          <a:off x="7894513" y="1905777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Không</a:t>
          </a:r>
          <a:r>
            <a:rPr lang="en-US" sz="1100" kern="1200" dirty="0"/>
            <a:t> </a:t>
          </a:r>
          <a:r>
            <a:rPr lang="en-US" sz="1100" kern="1200" dirty="0" err="1"/>
            <a:t>quá</a:t>
          </a:r>
          <a:r>
            <a:rPr lang="en-US" sz="1100" kern="1200" dirty="0"/>
            <a:t> </a:t>
          </a:r>
          <a:r>
            <a:rPr lang="en-US" sz="1100" kern="1200" dirty="0" err="1"/>
            <a:t>nặng</a:t>
          </a:r>
          <a:r>
            <a:rPr lang="en-US" sz="1100" kern="1200" dirty="0"/>
            <a:t> </a:t>
          </a:r>
          <a:r>
            <a:rPr lang="en-US" sz="1100" kern="1200" dirty="0" err="1"/>
            <a:t>và</a:t>
          </a:r>
          <a:r>
            <a:rPr lang="en-US" sz="1100" kern="1200" dirty="0"/>
            <a:t> </a:t>
          </a:r>
          <a:r>
            <a:rPr lang="en-US" sz="1100" kern="1200" dirty="0" err="1"/>
            <a:t>gđ</a:t>
          </a:r>
          <a:r>
            <a:rPr lang="en-US" sz="1100" kern="1200" dirty="0"/>
            <a:t> </a:t>
          </a:r>
          <a:r>
            <a:rPr lang="en-US" sz="1100" kern="1200" dirty="0" err="1"/>
            <a:t>chấp</a:t>
          </a:r>
          <a:r>
            <a:rPr lang="en-US" sz="1100" kern="1200" dirty="0"/>
            <a:t> </a:t>
          </a:r>
          <a:r>
            <a:rPr lang="en-US" sz="1100" kern="1200" dirty="0" err="1"/>
            <a:t>nhận</a:t>
          </a:r>
          <a:endParaRPr lang="en-US" sz="1100" kern="1200" dirty="0"/>
        </a:p>
      </dsp:txBody>
      <dsp:txXfrm>
        <a:off x="7894513" y="1905777"/>
        <a:ext cx="1642990" cy="501112"/>
      </dsp:txXfrm>
    </dsp:sp>
    <dsp:sp modelId="{27789631-8A85-4AE0-9F2B-84AD2E3EBE6D}">
      <dsp:nvSpPr>
        <dsp:cNvPr id="0" name=""/>
        <dsp:cNvSpPr/>
      </dsp:nvSpPr>
      <dsp:spPr>
        <a:xfrm>
          <a:off x="3951335" y="2259020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Nhiễm</a:t>
          </a:r>
          <a:r>
            <a:rPr lang="en-US" sz="1100" kern="1200" dirty="0"/>
            <a:t> </a:t>
          </a:r>
          <a:r>
            <a:rPr lang="en-US" sz="1100" kern="1200" dirty="0" err="1"/>
            <a:t>trùng</a:t>
          </a:r>
          <a:r>
            <a:rPr lang="en-US" sz="1100" kern="1200" dirty="0"/>
            <a:t> (CMV, </a:t>
          </a:r>
          <a:r>
            <a:rPr lang="en-US" sz="1100" kern="1200" dirty="0" err="1"/>
            <a:t>Toxo</a:t>
          </a:r>
          <a:r>
            <a:rPr lang="en-US" sz="1100" kern="1200" dirty="0"/>
            <a:t>, Parro virus …)</a:t>
          </a:r>
        </a:p>
      </dsp:txBody>
      <dsp:txXfrm>
        <a:off x="3951335" y="2259020"/>
        <a:ext cx="1642990" cy="501112"/>
      </dsp:txXfrm>
    </dsp:sp>
    <dsp:sp modelId="{90449562-B03C-4FD3-A42B-50ECF8E5C830}">
      <dsp:nvSpPr>
        <dsp:cNvPr id="0" name=""/>
        <dsp:cNvSpPr/>
      </dsp:nvSpPr>
      <dsp:spPr>
        <a:xfrm>
          <a:off x="3951335" y="2965506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Bất</a:t>
          </a:r>
          <a:r>
            <a:rPr lang="en-US" sz="1100" kern="1200" dirty="0"/>
            <a:t> </a:t>
          </a:r>
          <a:r>
            <a:rPr lang="en-US" sz="1100" kern="1200" dirty="0" err="1"/>
            <a:t>thường</a:t>
          </a:r>
          <a:r>
            <a:rPr lang="en-US" sz="1100" kern="1200" dirty="0"/>
            <a:t> di </a:t>
          </a:r>
          <a:r>
            <a:rPr lang="en-US" sz="1100" kern="1200" dirty="0" err="1"/>
            <a:t>truyền</a:t>
          </a:r>
          <a:r>
            <a:rPr lang="en-US" sz="1100" kern="1200" dirty="0"/>
            <a:t> (NST, gen).</a:t>
          </a:r>
        </a:p>
      </dsp:txBody>
      <dsp:txXfrm>
        <a:off x="3951335" y="2965506"/>
        <a:ext cx="1642990" cy="501112"/>
      </dsp:txXfrm>
    </dsp:sp>
    <dsp:sp modelId="{543DBF66-158C-403B-88DF-83A9C438B8CD}">
      <dsp:nvSpPr>
        <dsp:cNvPr id="0" name=""/>
        <dsp:cNvSpPr/>
      </dsp:nvSpPr>
      <dsp:spPr>
        <a:xfrm>
          <a:off x="5922924" y="2965506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Đánh</a:t>
          </a:r>
          <a:r>
            <a:rPr lang="en-US" sz="1100" kern="1200" dirty="0"/>
            <a:t> </a:t>
          </a:r>
          <a:r>
            <a:rPr lang="en-US" sz="1100" kern="1200" dirty="0" err="1"/>
            <a:t>giá</a:t>
          </a:r>
          <a:r>
            <a:rPr lang="en-US" sz="1100" kern="1200" dirty="0"/>
            <a:t> </a:t>
          </a:r>
          <a:r>
            <a:rPr lang="en-US" sz="1100" kern="1200" dirty="0" err="1"/>
            <a:t>mức</a:t>
          </a:r>
          <a:r>
            <a:rPr lang="en-US" sz="1100" kern="1200" dirty="0"/>
            <a:t> </a:t>
          </a:r>
          <a:r>
            <a:rPr lang="en-US" sz="1100" kern="1200" dirty="0" err="1"/>
            <a:t>độ</a:t>
          </a:r>
          <a:r>
            <a:rPr lang="en-US" sz="1100" kern="1200" dirty="0"/>
            <a:t> </a:t>
          </a:r>
          <a:r>
            <a:rPr lang="en-US" sz="1100" kern="1200" dirty="0" err="1"/>
            <a:t>biểu</a:t>
          </a:r>
          <a:r>
            <a:rPr lang="en-US" sz="1100" kern="1200" dirty="0"/>
            <a:t> </a:t>
          </a:r>
          <a:r>
            <a:rPr lang="en-US" sz="1100" kern="1200" dirty="0" err="1"/>
            <a:t>hiện</a:t>
          </a:r>
          <a:r>
            <a:rPr lang="en-US" sz="1100" kern="1200" dirty="0"/>
            <a:t> </a:t>
          </a:r>
          <a:r>
            <a:rPr lang="en-US" sz="1100" kern="1200" dirty="0" err="1"/>
            <a:t>kiểu</a:t>
          </a:r>
          <a:r>
            <a:rPr lang="en-US" sz="1100" kern="1200" dirty="0"/>
            <a:t> </a:t>
          </a:r>
          <a:r>
            <a:rPr lang="en-US" sz="1100" kern="1200" dirty="0" err="1"/>
            <a:t>hình</a:t>
          </a:r>
          <a:r>
            <a:rPr lang="en-US" sz="1100" kern="1200" dirty="0"/>
            <a:t>: </a:t>
          </a:r>
          <a:r>
            <a:rPr lang="en-US" sz="1100" kern="1200" dirty="0" err="1"/>
            <a:t>k.n</a:t>
          </a:r>
          <a:r>
            <a:rPr lang="en-US" sz="1100" kern="1200" dirty="0"/>
            <a:t> </a:t>
          </a:r>
          <a:r>
            <a:rPr lang="en-US" sz="1100" kern="1200" dirty="0" err="1"/>
            <a:t>sống</a:t>
          </a:r>
          <a:r>
            <a:rPr lang="en-US" sz="1100" kern="1200" dirty="0"/>
            <a:t> </a:t>
          </a:r>
          <a:r>
            <a:rPr lang="en-US" sz="1100" kern="1200" dirty="0" err="1"/>
            <a:t>và</a:t>
          </a:r>
          <a:r>
            <a:rPr lang="en-US" sz="1100" kern="1200" dirty="0"/>
            <a:t> </a:t>
          </a:r>
          <a:r>
            <a:rPr lang="en-US" sz="1100" kern="1200" dirty="0" err="1"/>
            <a:t>CLCS</a:t>
          </a:r>
          <a:endParaRPr lang="en-US" sz="1100" kern="1200" dirty="0"/>
        </a:p>
      </dsp:txBody>
      <dsp:txXfrm>
        <a:off x="5922924" y="2965506"/>
        <a:ext cx="1642990" cy="501112"/>
      </dsp:txXfrm>
    </dsp:sp>
    <dsp:sp modelId="{E6979A06-8D17-44C6-9292-3E01E96189B5}">
      <dsp:nvSpPr>
        <dsp:cNvPr id="0" name=""/>
        <dsp:cNvSpPr/>
      </dsp:nvSpPr>
      <dsp:spPr>
        <a:xfrm>
          <a:off x="7894513" y="2612263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Nặng</a:t>
          </a:r>
          <a:endParaRPr lang="en-US" sz="1100" kern="1200" dirty="0"/>
        </a:p>
      </dsp:txBody>
      <dsp:txXfrm>
        <a:off x="7894513" y="2612263"/>
        <a:ext cx="1642990" cy="501112"/>
      </dsp:txXfrm>
    </dsp:sp>
    <dsp:sp modelId="{5F0F1E56-13FE-49A4-B33C-19A933C33376}">
      <dsp:nvSpPr>
        <dsp:cNvPr id="0" name=""/>
        <dsp:cNvSpPr/>
      </dsp:nvSpPr>
      <dsp:spPr>
        <a:xfrm>
          <a:off x="7894513" y="3318750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Không</a:t>
          </a:r>
          <a:r>
            <a:rPr lang="en-US" sz="1100" kern="1200" dirty="0"/>
            <a:t> </a:t>
          </a:r>
          <a:r>
            <a:rPr lang="en-US" sz="1100" kern="1200" dirty="0" err="1"/>
            <a:t>quá</a:t>
          </a:r>
          <a:r>
            <a:rPr lang="en-US" sz="1100" kern="1200" dirty="0"/>
            <a:t> </a:t>
          </a:r>
          <a:r>
            <a:rPr lang="en-US" sz="1100" kern="1200" dirty="0" err="1"/>
            <a:t>nặng</a:t>
          </a:r>
          <a:r>
            <a:rPr lang="en-US" sz="1100" kern="1200" dirty="0"/>
            <a:t> </a:t>
          </a:r>
          <a:r>
            <a:rPr lang="en-US" sz="1100" kern="1200" dirty="0" err="1"/>
            <a:t>và</a:t>
          </a:r>
          <a:r>
            <a:rPr lang="en-US" sz="1100" kern="1200" dirty="0"/>
            <a:t> </a:t>
          </a:r>
          <a:r>
            <a:rPr lang="en-US" sz="1100" kern="1200" dirty="0" err="1"/>
            <a:t>gđ</a:t>
          </a:r>
          <a:r>
            <a:rPr lang="en-US" sz="1100" kern="1200" dirty="0"/>
            <a:t> </a:t>
          </a:r>
          <a:r>
            <a:rPr lang="en-US" sz="1100" kern="1200" dirty="0" err="1"/>
            <a:t>chấp</a:t>
          </a:r>
          <a:r>
            <a:rPr lang="en-US" sz="1100" kern="1200" dirty="0"/>
            <a:t> </a:t>
          </a:r>
          <a:r>
            <a:rPr lang="en-US" sz="1100" kern="1200" dirty="0" err="1"/>
            <a:t>nhận</a:t>
          </a:r>
          <a:endParaRPr lang="en-US" sz="1100" kern="1200" dirty="0"/>
        </a:p>
      </dsp:txBody>
      <dsp:txXfrm>
        <a:off x="7894513" y="3318750"/>
        <a:ext cx="1642990" cy="501112"/>
      </dsp:txXfrm>
    </dsp:sp>
    <dsp:sp modelId="{1E70042B-C79D-4BE9-8032-E385B5360AF0}">
      <dsp:nvSpPr>
        <dsp:cNvPr id="0" name=""/>
        <dsp:cNvSpPr/>
      </dsp:nvSpPr>
      <dsp:spPr>
        <a:xfrm>
          <a:off x="1958830" y="3982276"/>
          <a:ext cx="1642990" cy="501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958830" y="3982276"/>
        <a:ext cx="1642990" cy="50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8116B-5487-47F7-8E58-1333A41B91E2}">
      <dsp:nvSpPr>
        <dsp:cNvPr id="0" name=""/>
        <dsp:cNvSpPr/>
      </dsp:nvSpPr>
      <dsp:spPr>
        <a:xfrm>
          <a:off x="3579792" y="1504268"/>
          <a:ext cx="2532292" cy="43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44"/>
              </a:lnTo>
              <a:lnTo>
                <a:pt x="2532292" y="219744"/>
              </a:lnTo>
              <a:lnTo>
                <a:pt x="2532292" y="439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30BD8-77A6-4C1D-8592-273DFED005EC}">
      <dsp:nvSpPr>
        <dsp:cNvPr id="0" name=""/>
        <dsp:cNvSpPr/>
      </dsp:nvSpPr>
      <dsp:spPr>
        <a:xfrm>
          <a:off x="3534072" y="1504268"/>
          <a:ext cx="91440" cy="439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D21C-E228-4989-B390-99707B38DD8B}">
      <dsp:nvSpPr>
        <dsp:cNvPr id="0" name=""/>
        <dsp:cNvSpPr/>
      </dsp:nvSpPr>
      <dsp:spPr>
        <a:xfrm>
          <a:off x="1047500" y="1504268"/>
          <a:ext cx="2532292" cy="439488"/>
        </a:xfrm>
        <a:custGeom>
          <a:avLst/>
          <a:gdLst/>
          <a:ahLst/>
          <a:cxnLst/>
          <a:rect l="0" t="0" r="0" b="0"/>
          <a:pathLst>
            <a:path>
              <a:moveTo>
                <a:pt x="2532292" y="0"/>
              </a:moveTo>
              <a:lnTo>
                <a:pt x="2532292" y="219744"/>
              </a:lnTo>
              <a:lnTo>
                <a:pt x="0" y="219744"/>
              </a:lnTo>
              <a:lnTo>
                <a:pt x="0" y="4394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48846-E90D-4E0C-9676-5A64F3C2CC94}">
      <dsp:nvSpPr>
        <dsp:cNvPr id="0" name=""/>
        <dsp:cNvSpPr/>
      </dsp:nvSpPr>
      <dsp:spPr>
        <a:xfrm>
          <a:off x="2132116" y="147095"/>
          <a:ext cx="2895352" cy="135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Lấy</a:t>
          </a:r>
          <a:r>
            <a:rPr lang="en-US" sz="2100" kern="1200" dirty="0"/>
            <a:t> </a:t>
          </a:r>
          <a:r>
            <a:rPr lang="en-US" sz="2100" kern="1200" dirty="0" err="1"/>
            <a:t>mẫu</a:t>
          </a:r>
          <a:r>
            <a:rPr lang="en-US" sz="2100" kern="1200" dirty="0"/>
            <a:t> </a:t>
          </a:r>
          <a:r>
            <a:rPr lang="en-US" sz="2100" kern="1200" dirty="0" err="1"/>
            <a:t>tế</a:t>
          </a:r>
          <a:r>
            <a:rPr lang="en-US" sz="2100" kern="1200" dirty="0"/>
            <a:t> </a:t>
          </a:r>
          <a:r>
            <a:rPr lang="en-US" sz="2100" kern="1200" dirty="0" err="1"/>
            <a:t>bào</a:t>
          </a:r>
          <a:r>
            <a:rPr lang="en-US" sz="2100" kern="1200" dirty="0"/>
            <a:t> </a:t>
          </a:r>
          <a:r>
            <a:rPr lang="en-US" sz="2100" kern="1200" dirty="0" err="1"/>
            <a:t>của</a:t>
          </a:r>
          <a:r>
            <a:rPr lang="en-US" sz="2100" kern="1200" dirty="0"/>
            <a:t> </a:t>
          </a:r>
          <a:r>
            <a:rPr lang="en-US" sz="2100" kern="1200" dirty="0" err="1"/>
            <a:t>thai</a:t>
          </a:r>
          <a:r>
            <a:rPr lang="en-US" sz="2100" kern="1200" dirty="0"/>
            <a:t> </a:t>
          </a:r>
          <a:r>
            <a:rPr lang="en-US" sz="2100" kern="1200" dirty="0" err="1"/>
            <a:t>để</a:t>
          </a:r>
          <a:r>
            <a:rPr lang="en-US" sz="2100" kern="1200" dirty="0"/>
            <a:t> </a:t>
          </a:r>
          <a:r>
            <a:rPr lang="en-US" sz="2100" kern="1200" dirty="0" err="1"/>
            <a:t>xn</a:t>
          </a:r>
          <a:r>
            <a:rPr lang="en-US" sz="2100" kern="1200" dirty="0"/>
            <a:t>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Chọc</a:t>
          </a:r>
          <a:r>
            <a:rPr lang="en-US" sz="2100" kern="1200" dirty="0"/>
            <a:t> </a:t>
          </a:r>
          <a:r>
            <a:rPr lang="en-US" sz="2100" kern="1200" dirty="0" err="1"/>
            <a:t>ối</a:t>
          </a:r>
          <a:r>
            <a:rPr lang="en-US" sz="2100" kern="1200" dirty="0"/>
            <a:t> (&gt;</a:t>
          </a:r>
          <a:r>
            <a:rPr lang="en-US" sz="2100" kern="1200" dirty="0" err="1"/>
            <a:t>16w</a:t>
          </a:r>
          <a:r>
            <a:rPr lang="en-US" sz="2100" kern="1200" dirty="0"/>
            <a:t>) </a:t>
          </a:r>
          <a:r>
            <a:rPr lang="en-US" sz="2100" kern="1200" dirty="0" err="1"/>
            <a:t>HOẶC</a:t>
          </a:r>
          <a:r>
            <a:rPr lang="en-US" sz="2100" kern="1200" dirty="0"/>
            <a:t> Sinh </a:t>
          </a:r>
          <a:r>
            <a:rPr lang="en-US" sz="2100" kern="1200" dirty="0" err="1"/>
            <a:t>thiết</a:t>
          </a:r>
          <a:r>
            <a:rPr lang="en-US" sz="2100" kern="1200" dirty="0"/>
            <a:t> gai </a:t>
          </a:r>
          <a:r>
            <a:rPr lang="en-US" sz="2100" kern="1200" dirty="0" err="1"/>
            <a:t>rau</a:t>
          </a:r>
          <a:r>
            <a:rPr lang="en-US" sz="2100" kern="1200" dirty="0"/>
            <a:t> (&gt;</a:t>
          </a:r>
          <a:r>
            <a:rPr lang="en-US" sz="2100" kern="1200" dirty="0" err="1"/>
            <a:t>13w</a:t>
          </a:r>
          <a:r>
            <a:rPr lang="en-US" sz="2100" kern="1200" dirty="0"/>
            <a:t>)</a:t>
          </a:r>
        </a:p>
      </dsp:txBody>
      <dsp:txXfrm>
        <a:off x="2132116" y="147095"/>
        <a:ext cx="2895352" cy="1357172"/>
      </dsp:txXfrm>
    </dsp:sp>
    <dsp:sp modelId="{651E8E18-AA10-4581-80CC-43AA2D3E93E9}">
      <dsp:nvSpPr>
        <dsp:cNvPr id="0" name=""/>
        <dsp:cNvSpPr/>
      </dsp:nvSpPr>
      <dsp:spPr>
        <a:xfrm>
          <a:off x="1098" y="1943756"/>
          <a:ext cx="2092803" cy="104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</a:t>
          </a:r>
          <a:r>
            <a:rPr lang="en-US" sz="2100" kern="1200" dirty="0" err="1"/>
            <a:t>Bất</a:t>
          </a:r>
          <a:r>
            <a:rPr lang="en-US" sz="2100" kern="1200" dirty="0"/>
            <a:t> </a:t>
          </a:r>
          <a:r>
            <a:rPr lang="en-US" sz="2100" kern="1200" dirty="0" err="1"/>
            <a:t>thường</a:t>
          </a:r>
          <a:r>
            <a:rPr lang="en-US" sz="2100" kern="1200" dirty="0"/>
            <a:t> </a:t>
          </a:r>
          <a:r>
            <a:rPr lang="en-US" sz="2100" kern="1200" dirty="0" err="1"/>
            <a:t>sàng</a:t>
          </a:r>
          <a:r>
            <a:rPr lang="en-US" sz="2100" kern="1200" dirty="0"/>
            <a:t> </a:t>
          </a:r>
          <a:r>
            <a:rPr lang="en-US" sz="2100" kern="1200" dirty="0" err="1"/>
            <a:t>lọc</a:t>
          </a:r>
          <a:r>
            <a:rPr lang="en-US" sz="2100" kern="1200" dirty="0"/>
            <a:t> </a:t>
          </a:r>
          <a:r>
            <a:rPr lang="en-US" sz="2100" kern="1200" dirty="0" err="1"/>
            <a:t>trước</a:t>
          </a:r>
          <a:r>
            <a:rPr lang="en-US" sz="2100" kern="1200" dirty="0"/>
            <a:t> </a:t>
          </a:r>
          <a:r>
            <a:rPr lang="en-US" sz="2100" kern="1200" dirty="0" err="1"/>
            <a:t>sinh</a:t>
          </a:r>
          <a:endParaRPr lang="en-US" sz="2100" kern="1200" dirty="0"/>
        </a:p>
      </dsp:txBody>
      <dsp:txXfrm>
        <a:off x="1098" y="1943756"/>
        <a:ext cx="2092803" cy="1046401"/>
      </dsp:txXfrm>
    </dsp:sp>
    <dsp:sp modelId="{C3BB9046-3D4F-412E-8731-15FF5845C5B3}">
      <dsp:nvSpPr>
        <dsp:cNvPr id="0" name=""/>
        <dsp:cNvSpPr/>
      </dsp:nvSpPr>
      <dsp:spPr>
        <a:xfrm>
          <a:off x="2533390" y="1943756"/>
          <a:ext cx="2092803" cy="104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</a:t>
          </a:r>
          <a:r>
            <a:rPr lang="en-US" sz="2100" kern="1200" dirty="0" err="1"/>
            <a:t>Bố</a:t>
          </a:r>
          <a:r>
            <a:rPr lang="en-US" sz="2100" kern="1200" dirty="0"/>
            <a:t> </a:t>
          </a:r>
          <a:r>
            <a:rPr lang="en-US" sz="2100" kern="1200" dirty="0" err="1"/>
            <a:t>mẹ</a:t>
          </a:r>
          <a:r>
            <a:rPr lang="en-US" sz="2100" kern="1200" dirty="0"/>
            <a:t> </a:t>
          </a:r>
          <a:r>
            <a:rPr lang="en-US" sz="2100" kern="1200" dirty="0" err="1"/>
            <a:t>mang</a:t>
          </a:r>
          <a:r>
            <a:rPr lang="en-US" sz="2100" kern="1200" dirty="0"/>
            <a:t> gen </a:t>
          </a:r>
          <a:r>
            <a:rPr lang="en-US" sz="2100" kern="1200" dirty="0" err="1"/>
            <a:t>bệnh</a:t>
          </a:r>
          <a:endParaRPr lang="en-US" sz="2100" kern="1200" dirty="0"/>
        </a:p>
      </dsp:txBody>
      <dsp:txXfrm>
        <a:off x="2533390" y="1943756"/>
        <a:ext cx="2092803" cy="1046401"/>
      </dsp:txXfrm>
    </dsp:sp>
    <dsp:sp modelId="{7F537558-997D-43BB-BD6A-4CD71C3BD5C4}">
      <dsp:nvSpPr>
        <dsp:cNvPr id="0" name=""/>
        <dsp:cNvSpPr/>
      </dsp:nvSpPr>
      <dsp:spPr>
        <a:xfrm>
          <a:off x="5065683" y="1943756"/>
          <a:ext cx="2092803" cy="104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4. </a:t>
          </a:r>
          <a:r>
            <a:rPr lang="en-US" sz="2100" kern="1200" dirty="0" err="1"/>
            <a:t>Chuyển</a:t>
          </a:r>
          <a:r>
            <a:rPr lang="en-US" sz="2100" kern="1200" dirty="0"/>
            <a:t> </a:t>
          </a:r>
          <a:r>
            <a:rPr lang="en-US" sz="2100" kern="1200" dirty="0" err="1"/>
            <a:t>phôi</a:t>
          </a:r>
          <a:r>
            <a:rPr lang="en-US" sz="2100" kern="1200" dirty="0"/>
            <a:t> </a:t>
          </a:r>
          <a:r>
            <a:rPr lang="en-US" sz="2100" kern="1200" dirty="0" err="1"/>
            <a:t>thể</a:t>
          </a:r>
          <a:r>
            <a:rPr lang="en-US" sz="2100" kern="1200" dirty="0"/>
            <a:t> </a:t>
          </a:r>
          <a:r>
            <a:rPr lang="en-US" sz="2100" kern="1200" dirty="0" err="1"/>
            <a:t>khảm</a:t>
          </a:r>
          <a:endParaRPr lang="en-US" sz="2100" kern="1200" dirty="0"/>
        </a:p>
      </dsp:txBody>
      <dsp:txXfrm>
        <a:off x="5065683" y="1943756"/>
        <a:ext cx="2092803" cy="1046401"/>
      </dsp:txXfrm>
    </dsp:sp>
    <dsp:sp modelId="{8F00F6F1-5611-4697-98D7-EC425CE69972}">
      <dsp:nvSpPr>
        <dsp:cNvPr id="0" name=""/>
        <dsp:cNvSpPr/>
      </dsp:nvSpPr>
      <dsp:spPr>
        <a:xfrm>
          <a:off x="5454003" y="735507"/>
          <a:ext cx="2092803" cy="5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Không</a:t>
          </a:r>
          <a:r>
            <a:rPr lang="en-US" sz="1600" kern="1200" dirty="0"/>
            <a:t> </a:t>
          </a:r>
          <a:r>
            <a:rPr lang="en-US" sz="1600" kern="1200" dirty="0" err="1"/>
            <a:t>bất</a:t>
          </a:r>
          <a:r>
            <a:rPr lang="en-US" sz="1600" kern="1200" dirty="0"/>
            <a:t> </a:t>
          </a:r>
          <a:r>
            <a:rPr lang="en-US" sz="1600" kern="1200" dirty="0" err="1"/>
            <a:t>thường</a:t>
          </a:r>
          <a:r>
            <a:rPr lang="en-US" sz="1600" kern="1200" dirty="0"/>
            <a:t> di </a:t>
          </a:r>
          <a:r>
            <a:rPr lang="en-US" sz="1600" kern="1200" dirty="0" err="1"/>
            <a:t>truyền</a:t>
          </a:r>
          <a:endParaRPr lang="en-US" sz="1600" kern="1200" dirty="0"/>
        </a:p>
      </dsp:txBody>
      <dsp:txXfrm>
        <a:off x="5454003" y="735507"/>
        <a:ext cx="2092803" cy="570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6D82-88CD-47B7-8A9F-2DDAE007E907}">
      <dsp:nvSpPr>
        <dsp:cNvPr id="0" name=""/>
        <dsp:cNvSpPr/>
      </dsp:nvSpPr>
      <dsp:spPr>
        <a:xfrm>
          <a:off x="3225211" y="1660938"/>
          <a:ext cx="542016" cy="116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008" y="0"/>
              </a:lnTo>
              <a:lnTo>
                <a:pt x="271008" y="1166927"/>
              </a:lnTo>
              <a:lnTo>
                <a:pt x="542016" y="11669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DEF3F-B9F2-463F-8FE1-201DD8428F72}">
      <dsp:nvSpPr>
        <dsp:cNvPr id="0" name=""/>
        <dsp:cNvSpPr/>
      </dsp:nvSpPr>
      <dsp:spPr>
        <a:xfrm>
          <a:off x="3225211" y="1615218"/>
          <a:ext cx="54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16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1A86-80C9-4F2C-9DFD-BF9A251AD5B7}">
      <dsp:nvSpPr>
        <dsp:cNvPr id="0" name=""/>
        <dsp:cNvSpPr/>
      </dsp:nvSpPr>
      <dsp:spPr>
        <a:xfrm>
          <a:off x="3225211" y="495603"/>
          <a:ext cx="542016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1165335"/>
              </a:moveTo>
              <a:lnTo>
                <a:pt x="271008" y="1165335"/>
              </a:lnTo>
              <a:lnTo>
                <a:pt x="271008" y="0"/>
              </a:lnTo>
              <a:lnTo>
                <a:pt x="54201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75D7-5A2E-497B-8427-695DCD41480D}">
      <dsp:nvSpPr>
        <dsp:cNvPr id="0" name=""/>
        <dsp:cNvSpPr/>
      </dsp:nvSpPr>
      <dsp:spPr>
        <a:xfrm>
          <a:off x="515129" y="1592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1. Thai </a:t>
          </a:r>
          <a:r>
            <a:rPr lang="en-US" sz="2800" kern="1200" dirty="0" err="1"/>
            <a:t>bất</a:t>
          </a:r>
          <a:r>
            <a:rPr lang="en-US" sz="2800" kern="1200" dirty="0"/>
            <a:t> </a:t>
          </a:r>
          <a:r>
            <a:rPr lang="en-US" sz="2800" kern="1200" dirty="0" err="1"/>
            <a:t>thường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thái</a:t>
          </a:r>
          <a:endParaRPr lang="en-US" sz="2800" kern="1200" dirty="0"/>
        </a:p>
      </dsp:txBody>
      <dsp:txXfrm>
        <a:off x="515129" y="1592"/>
        <a:ext cx="2710082" cy="826575"/>
      </dsp:txXfrm>
    </dsp:sp>
    <dsp:sp modelId="{A0F04F14-2DBD-43FD-9E33-BCC6E0D94DBF}">
      <dsp:nvSpPr>
        <dsp:cNvPr id="0" name=""/>
        <dsp:cNvSpPr/>
      </dsp:nvSpPr>
      <dsp:spPr>
        <a:xfrm>
          <a:off x="515129" y="1166927"/>
          <a:ext cx="2710082" cy="9880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Phòng</a:t>
          </a:r>
          <a:r>
            <a:rPr lang="en-US" sz="2200" kern="1200" dirty="0"/>
            <a:t> </a:t>
          </a:r>
          <a:r>
            <a:rPr lang="en-US" sz="2200" kern="1200" dirty="0" err="1"/>
            <a:t>siêu</a:t>
          </a:r>
          <a:r>
            <a:rPr lang="en-US" sz="2200" kern="1200" dirty="0"/>
            <a:t> </a:t>
          </a:r>
          <a:r>
            <a:rPr lang="en-US" sz="2200" kern="1200" dirty="0" err="1"/>
            <a:t>âm</a:t>
          </a:r>
          <a:r>
            <a:rPr lang="en-US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Hội</a:t>
          </a:r>
          <a:r>
            <a:rPr lang="en-US" sz="2200" kern="1200" dirty="0"/>
            <a:t> </a:t>
          </a:r>
          <a:r>
            <a:rPr lang="en-US" sz="2200" kern="1200" dirty="0" err="1"/>
            <a:t>chẩn</a:t>
          </a:r>
          <a:endParaRPr lang="en-US" sz="2200" kern="1200" dirty="0"/>
        </a:p>
      </dsp:txBody>
      <dsp:txXfrm>
        <a:off x="515129" y="1166927"/>
        <a:ext cx="2710082" cy="988021"/>
      </dsp:txXfrm>
    </dsp:sp>
    <dsp:sp modelId="{82F53EF8-FC06-47DD-928A-B87FA6715CB1}">
      <dsp:nvSpPr>
        <dsp:cNvPr id="0" name=""/>
        <dsp:cNvSpPr/>
      </dsp:nvSpPr>
      <dsp:spPr>
        <a:xfrm>
          <a:off x="3767228" y="82315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Khám</a:t>
          </a:r>
          <a:r>
            <a:rPr lang="en-US" sz="2800" kern="1200" dirty="0"/>
            <a:t> </a:t>
          </a:r>
          <a:r>
            <a:rPr lang="en-US" sz="2800" kern="1200" dirty="0" err="1"/>
            <a:t>thai</a:t>
          </a:r>
          <a:r>
            <a:rPr lang="en-US" sz="2800" kern="1200" dirty="0"/>
            <a:t> </a:t>
          </a:r>
          <a:r>
            <a:rPr lang="en-US" sz="2800" kern="1200" dirty="0" err="1"/>
            <a:t>thường</a:t>
          </a:r>
          <a:r>
            <a:rPr lang="en-US" sz="2800" kern="1200" dirty="0"/>
            <a:t> </a:t>
          </a:r>
          <a:r>
            <a:rPr lang="en-US" sz="2800" kern="1200" dirty="0" err="1"/>
            <a:t>quy</a:t>
          </a:r>
          <a:endParaRPr lang="en-US" sz="2800" kern="1200" dirty="0"/>
        </a:p>
      </dsp:txBody>
      <dsp:txXfrm>
        <a:off x="3767228" y="82315"/>
        <a:ext cx="2710082" cy="826575"/>
      </dsp:txXfrm>
    </dsp:sp>
    <dsp:sp modelId="{90449562-B03C-4FD3-A42B-50ECF8E5C830}">
      <dsp:nvSpPr>
        <dsp:cNvPr id="0" name=""/>
        <dsp:cNvSpPr/>
      </dsp:nvSpPr>
      <dsp:spPr>
        <a:xfrm>
          <a:off x="3767228" y="1247651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Đưa</a:t>
          </a:r>
          <a:r>
            <a:rPr lang="en-US" sz="2800" kern="1200" dirty="0"/>
            <a:t> </a:t>
          </a:r>
          <a:r>
            <a:rPr lang="en-US" sz="2800" kern="1200" dirty="0" err="1"/>
            <a:t>ra</a:t>
          </a:r>
          <a:r>
            <a:rPr lang="en-US" sz="2800" kern="1200" dirty="0"/>
            <a:t> MDT</a:t>
          </a:r>
        </a:p>
      </dsp:txBody>
      <dsp:txXfrm>
        <a:off x="3767228" y="1247651"/>
        <a:ext cx="2710082" cy="826575"/>
      </dsp:txXfrm>
    </dsp:sp>
    <dsp:sp modelId="{6A58505C-ED96-473A-8E2F-6C493AE28F8A}">
      <dsp:nvSpPr>
        <dsp:cNvPr id="0" name=""/>
        <dsp:cNvSpPr/>
      </dsp:nvSpPr>
      <dsp:spPr>
        <a:xfrm>
          <a:off x="3767228" y="2414578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67228" y="2414578"/>
        <a:ext cx="2710082" cy="826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8116B-5487-47F7-8E58-1333A41B91E2}">
      <dsp:nvSpPr>
        <dsp:cNvPr id="0" name=""/>
        <dsp:cNvSpPr/>
      </dsp:nvSpPr>
      <dsp:spPr>
        <a:xfrm>
          <a:off x="3777987" y="1240960"/>
          <a:ext cx="2318606" cy="40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01"/>
              </a:lnTo>
              <a:lnTo>
                <a:pt x="2318606" y="201201"/>
              </a:lnTo>
              <a:lnTo>
                <a:pt x="2318606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30BD8-77A6-4C1D-8592-273DFED005EC}">
      <dsp:nvSpPr>
        <dsp:cNvPr id="0" name=""/>
        <dsp:cNvSpPr/>
      </dsp:nvSpPr>
      <dsp:spPr>
        <a:xfrm>
          <a:off x="3732267" y="1240960"/>
          <a:ext cx="91440" cy="402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D21C-E228-4989-B390-99707B38DD8B}">
      <dsp:nvSpPr>
        <dsp:cNvPr id="0" name=""/>
        <dsp:cNvSpPr/>
      </dsp:nvSpPr>
      <dsp:spPr>
        <a:xfrm>
          <a:off x="1459381" y="1240960"/>
          <a:ext cx="2318606" cy="402402"/>
        </a:xfrm>
        <a:custGeom>
          <a:avLst/>
          <a:gdLst/>
          <a:ahLst/>
          <a:cxnLst/>
          <a:rect l="0" t="0" r="0" b="0"/>
          <a:pathLst>
            <a:path>
              <a:moveTo>
                <a:pt x="2318606" y="0"/>
              </a:moveTo>
              <a:lnTo>
                <a:pt x="2318606" y="201201"/>
              </a:lnTo>
              <a:lnTo>
                <a:pt x="0" y="201201"/>
              </a:lnTo>
              <a:lnTo>
                <a:pt x="0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48846-E90D-4E0C-9676-5A64F3C2CC94}">
      <dsp:nvSpPr>
        <dsp:cNvPr id="0" name=""/>
        <dsp:cNvSpPr/>
      </dsp:nvSpPr>
      <dsp:spPr>
        <a:xfrm>
          <a:off x="2335067" y="372"/>
          <a:ext cx="2885840" cy="124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Phòng</a:t>
          </a:r>
          <a:r>
            <a:rPr lang="en-US" sz="2200" kern="1200" dirty="0"/>
            <a:t> </a:t>
          </a:r>
          <a:r>
            <a:rPr lang="en-US" sz="2200" kern="1200" dirty="0" err="1"/>
            <a:t>tư</a:t>
          </a:r>
          <a:r>
            <a:rPr lang="en-US" sz="2200" kern="1200" dirty="0"/>
            <a:t> </a:t>
          </a:r>
          <a:r>
            <a:rPr lang="en-US" sz="2200" kern="1200" dirty="0" err="1"/>
            <a:t>vấn</a:t>
          </a:r>
          <a:r>
            <a:rPr lang="en-US" sz="2200" kern="1200" dirty="0"/>
            <a:t> </a:t>
          </a:r>
          <a:r>
            <a:rPr lang="en-US" sz="2200" kern="1200" dirty="0" err="1"/>
            <a:t>chọc</a:t>
          </a:r>
          <a:r>
            <a:rPr lang="en-US" sz="2200" kern="1200" dirty="0"/>
            <a:t> </a:t>
          </a:r>
          <a:r>
            <a:rPr lang="en-US" sz="2200" kern="1200" dirty="0" err="1"/>
            <a:t>ối</a:t>
          </a:r>
          <a:endParaRPr lang="en-US" sz="2200" kern="1200" dirty="0"/>
        </a:p>
      </dsp:txBody>
      <dsp:txXfrm>
        <a:off x="2335067" y="372"/>
        <a:ext cx="2885840" cy="1240588"/>
      </dsp:txXfrm>
    </dsp:sp>
    <dsp:sp modelId="{651E8E18-AA10-4581-80CC-43AA2D3E93E9}">
      <dsp:nvSpPr>
        <dsp:cNvPr id="0" name=""/>
        <dsp:cNvSpPr/>
      </dsp:nvSpPr>
      <dsp:spPr>
        <a:xfrm>
          <a:off x="501279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</a:t>
          </a:r>
          <a:r>
            <a:rPr lang="en-US" sz="2200" kern="1200" dirty="0" err="1"/>
            <a:t>Bất</a:t>
          </a:r>
          <a:r>
            <a:rPr lang="en-US" sz="2200" kern="1200" dirty="0"/>
            <a:t> </a:t>
          </a:r>
          <a:r>
            <a:rPr lang="en-US" sz="2200" kern="1200" dirty="0" err="1"/>
            <a:t>thường</a:t>
          </a:r>
          <a:r>
            <a:rPr lang="en-US" sz="2200" kern="1200" dirty="0"/>
            <a:t> </a:t>
          </a:r>
          <a:r>
            <a:rPr lang="en-US" sz="2200" kern="1200" dirty="0" err="1"/>
            <a:t>sàng</a:t>
          </a:r>
          <a:r>
            <a:rPr lang="en-US" sz="2200" kern="1200" dirty="0"/>
            <a:t> </a:t>
          </a:r>
          <a:r>
            <a:rPr lang="en-US" sz="2200" kern="1200" dirty="0" err="1"/>
            <a:t>lọc</a:t>
          </a:r>
          <a:r>
            <a:rPr lang="en-US" sz="2200" kern="1200" dirty="0"/>
            <a:t> </a:t>
          </a:r>
          <a:r>
            <a:rPr lang="en-US" sz="2200" kern="1200" dirty="0" err="1"/>
            <a:t>trước</a:t>
          </a:r>
          <a:r>
            <a:rPr lang="en-US" sz="2200" kern="1200" dirty="0"/>
            <a:t> </a:t>
          </a:r>
          <a:r>
            <a:rPr lang="en-US" sz="2200" kern="1200" dirty="0" err="1"/>
            <a:t>sinh</a:t>
          </a:r>
          <a:endParaRPr lang="en-US" sz="2200" kern="1200" dirty="0"/>
        </a:p>
      </dsp:txBody>
      <dsp:txXfrm>
        <a:off x="501279" y="1643363"/>
        <a:ext cx="1916203" cy="958101"/>
      </dsp:txXfrm>
    </dsp:sp>
    <dsp:sp modelId="{C3BB9046-3D4F-412E-8731-15FF5845C5B3}">
      <dsp:nvSpPr>
        <dsp:cNvPr id="0" name=""/>
        <dsp:cNvSpPr/>
      </dsp:nvSpPr>
      <dsp:spPr>
        <a:xfrm>
          <a:off x="2819885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</a:t>
          </a:r>
          <a:r>
            <a:rPr lang="en-US" sz="2200" kern="1200" dirty="0" err="1"/>
            <a:t>Bố</a:t>
          </a:r>
          <a:r>
            <a:rPr lang="en-US" sz="2200" kern="1200" dirty="0"/>
            <a:t> </a:t>
          </a:r>
          <a:r>
            <a:rPr lang="en-US" sz="2200" kern="1200" dirty="0" err="1"/>
            <a:t>mẹ</a:t>
          </a:r>
          <a:r>
            <a:rPr lang="en-US" sz="2200" kern="1200" dirty="0"/>
            <a:t> </a:t>
          </a:r>
          <a:r>
            <a:rPr lang="en-US" sz="2200" kern="1200" dirty="0" err="1"/>
            <a:t>mang</a:t>
          </a:r>
          <a:r>
            <a:rPr lang="en-US" sz="2200" kern="1200" dirty="0"/>
            <a:t> gen </a:t>
          </a:r>
          <a:r>
            <a:rPr lang="en-US" sz="2200" kern="1200" dirty="0" err="1"/>
            <a:t>bệnh</a:t>
          </a:r>
          <a:endParaRPr lang="en-US" sz="2200" kern="1200" dirty="0"/>
        </a:p>
      </dsp:txBody>
      <dsp:txXfrm>
        <a:off x="2819885" y="1643363"/>
        <a:ext cx="1916203" cy="958101"/>
      </dsp:txXfrm>
    </dsp:sp>
    <dsp:sp modelId="{7F537558-997D-43BB-BD6A-4CD71C3BD5C4}">
      <dsp:nvSpPr>
        <dsp:cNvPr id="0" name=""/>
        <dsp:cNvSpPr/>
      </dsp:nvSpPr>
      <dsp:spPr>
        <a:xfrm>
          <a:off x="5138491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</a:t>
          </a:r>
          <a:r>
            <a:rPr lang="en-US" sz="2200" kern="1200" dirty="0" err="1"/>
            <a:t>Chuyển</a:t>
          </a:r>
          <a:r>
            <a:rPr lang="en-US" sz="2200" kern="1200" dirty="0"/>
            <a:t> </a:t>
          </a:r>
          <a:r>
            <a:rPr lang="en-US" sz="2200" kern="1200" dirty="0" err="1"/>
            <a:t>phôi</a:t>
          </a:r>
          <a:r>
            <a:rPr lang="en-US" sz="2200" kern="1200" dirty="0"/>
            <a:t> </a:t>
          </a:r>
          <a:r>
            <a:rPr lang="en-US" sz="2200" kern="1200" dirty="0" err="1"/>
            <a:t>thể</a:t>
          </a:r>
          <a:r>
            <a:rPr lang="en-US" sz="2200" kern="1200" dirty="0"/>
            <a:t> </a:t>
          </a:r>
          <a:r>
            <a:rPr lang="en-US" sz="2200" kern="1200" dirty="0" err="1"/>
            <a:t>khảm</a:t>
          </a:r>
          <a:endParaRPr lang="en-US" sz="2200" kern="1200" dirty="0"/>
        </a:p>
      </dsp:txBody>
      <dsp:txXfrm>
        <a:off x="5138491" y="1643363"/>
        <a:ext cx="1916203" cy="958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6D82-88CD-47B7-8A9F-2DDAE007E907}">
      <dsp:nvSpPr>
        <dsp:cNvPr id="0" name=""/>
        <dsp:cNvSpPr/>
      </dsp:nvSpPr>
      <dsp:spPr>
        <a:xfrm>
          <a:off x="3225211" y="1660938"/>
          <a:ext cx="542016" cy="116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008" y="0"/>
              </a:lnTo>
              <a:lnTo>
                <a:pt x="271008" y="1166927"/>
              </a:lnTo>
              <a:lnTo>
                <a:pt x="542016" y="11669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DEF3F-B9F2-463F-8FE1-201DD8428F72}">
      <dsp:nvSpPr>
        <dsp:cNvPr id="0" name=""/>
        <dsp:cNvSpPr/>
      </dsp:nvSpPr>
      <dsp:spPr>
        <a:xfrm>
          <a:off x="3225211" y="1615218"/>
          <a:ext cx="54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16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1A86-80C9-4F2C-9DFD-BF9A251AD5B7}">
      <dsp:nvSpPr>
        <dsp:cNvPr id="0" name=""/>
        <dsp:cNvSpPr/>
      </dsp:nvSpPr>
      <dsp:spPr>
        <a:xfrm>
          <a:off x="3225211" y="495603"/>
          <a:ext cx="542016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1165335"/>
              </a:moveTo>
              <a:lnTo>
                <a:pt x="271008" y="1165335"/>
              </a:lnTo>
              <a:lnTo>
                <a:pt x="271008" y="0"/>
              </a:lnTo>
              <a:lnTo>
                <a:pt x="54201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75D7-5A2E-497B-8427-695DCD41480D}">
      <dsp:nvSpPr>
        <dsp:cNvPr id="0" name=""/>
        <dsp:cNvSpPr/>
      </dsp:nvSpPr>
      <dsp:spPr>
        <a:xfrm>
          <a:off x="515129" y="1592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1. Thai </a:t>
          </a:r>
          <a:r>
            <a:rPr lang="en-US" sz="2800" kern="1200" dirty="0" err="1"/>
            <a:t>bất</a:t>
          </a:r>
          <a:r>
            <a:rPr lang="en-US" sz="2800" kern="1200" dirty="0"/>
            <a:t> </a:t>
          </a:r>
          <a:r>
            <a:rPr lang="en-US" sz="2800" kern="1200" dirty="0" err="1"/>
            <a:t>thường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thái</a:t>
          </a:r>
          <a:endParaRPr lang="en-US" sz="2800" kern="1200" dirty="0"/>
        </a:p>
      </dsp:txBody>
      <dsp:txXfrm>
        <a:off x="515129" y="1592"/>
        <a:ext cx="2710082" cy="826575"/>
      </dsp:txXfrm>
    </dsp:sp>
    <dsp:sp modelId="{A0F04F14-2DBD-43FD-9E33-BCC6E0D94DBF}">
      <dsp:nvSpPr>
        <dsp:cNvPr id="0" name=""/>
        <dsp:cNvSpPr/>
      </dsp:nvSpPr>
      <dsp:spPr>
        <a:xfrm>
          <a:off x="515129" y="1166927"/>
          <a:ext cx="2710082" cy="9880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Phòng</a:t>
          </a:r>
          <a:r>
            <a:rPr lang="en-US" sz="2200" kern="1200" dirty="0"/>
            <a:t> </a:t>
          </a:r>
          <a:r>
            <a:rPr lang="en-US" sz="2200" kern="1200" dirty="0" err="1"/>
            <a:t>siêu</a:t>
          </a:r>
          <a:r>
            <a:rPr lang="en-US" sz="2200" kern="1200" dirty="0"/>
            <a:t> </a:t>
          </a:r>
          <a:r>
            <a:rPr lang="en-US" sz="2200" kern="1200" dirty="0" err="1"/>
            <a:t>âm</a:t>
          </a:r>
          <a:r>
            <a:rPr lang="en-US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Hội</a:t>
          </a:r>
          <a:r>
            <a:rPr lang="en-US" sz="2200" kern="1200" dirty="0"/>
            <a:t> </a:t>
          </a:r>
          <a:r>
            <a:rPr lang="en-US" sz="2200" kern="1200" dirty="0" err="1"/>
            <a:t>chẩn</a:t>
          </a:r>
          <a:endParaRPr lang="en-US" sz="2200" kern="1200" dirty="0"/>
        </a:p>
      </dsp:txBody>
      <dsp:txXfrm>
        <a:off x="515129" y="1166927"/>
        <a:ext cx="2710082" cy="988021"/>
      </dsp:txXfrm>
    </dsp:sp>
    <dsp:sp modelId="{82F53EF8-FC06-47DD-928A-B87FA6715CB1}">
      <dsp:nvSpPr>
        <dsp:cNvPr id="0" name=""/>
        <dsp:cNvSpPr/>
      </dsp:nvSpPr>
      <dsp:spPr>
        <a:xfrm>
          <a:off x="3767228" y="82315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Khám</a:t>
          </a:r>
          <a:r>
            <a:rPr lang="en-US" sz="2800" kern="1200" dirty="0"/>
            <a:t> </a:t>
          </a:r>
          <a:r>
            <a:rPr lang="en-US" sz="2800" kern="1200" dirty="0" err="1"/>
            <a:t>thai</a:t>
          </a:r>
          <a:r>
            <a:rPr lang="en-US" sz="2800" kern="1200" dirty="0"/>
            <a:t> </a:t>
          </a:r>
          <a:r>
            <a:rPr lang="en-US" sz="2800" kern="1200" dirty="0" err="1"/>
            <a:t>thường</a:t>
          </a:r>
          <a:r>
            <a:rPr lang="en-US" sz="2800" kern="1200" dirty="0"/>
            <a:t> </a:t>
          </a:r>
          <a:r>
            <a:rPr lang="en-US" sz="2800" kern="1200" dirty="0" err="1"/>
            <a:t>quy</a:t>
          </a:r>
          <a:endParaRPr lang="en-US" sz="2800" kern="1200" dirty="0"/>
        </a:p>
      </dsp:txBody>
      <dsp:txXfrm>
        <a:off x="3767228" y="82315"/>
        <a:ext cx="2710082" cy="826575"/>
      </dsp:txXfrm>
    </dsp:sp>
    <dsp:sp modelId="{90449562-B03C-4FD3-A42B-50ECF8E5C830}">
      <dsp:nvSpPr>
        <dsp:cNvPr id="0" name=""/>
        <dsp:cNvSpPr/>
      </dsp:nvSpPr>
      <dsp:spPr>
        <a:xfrm>
          <a:off x="3767228" y="1247651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Đưa</a:t>
          </a:r>
          <a:r>
            <a:rPr lang="en-US" sz="2800" kern="1200" dirty="0"/>
            <a:t> </a:t>
          </a:r>
          <a:r>
            <a:rPr lang="en-US" sz="2800" kern="1200" dirty="0" err="1"/>
            <a:t>ra</a:t>
          </a:r>
          <a:r>
            <a:rPr lang="en-US" sz="2800" kern="1200" dirty="0"/>
            <a:t> MDT</a:t>
          </a:r>
        </a:p>
      </dsp:txBody>
      <dsp:txXfrm>
        <a:off x="3767228" y="1247651"/>
        <a:ext cx="2710082" cy="826575"/>
      </dsp:txXfrm>
    </dsp:sp>
    <dsp:sp modelId="{6A58505C-ED96-473A-8E2F-6C493AE28F8A}">
      <dsp:nvSpPr>
        <dsp:cNvPr id="0" name=""/>
        <dsp:cNvSpPr/>
      </dsp:nvSpPr>
      <dsp:spPr>
        <a:xfrm>
          <a:off x="3767228" y="2414578"/>
          <a:ext cx="2710082" cy="826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67228" y="2414578"/>
        <a:ext cx="2710082" cy="826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8116B-5487-47F7-8E58-1333A41B91E2}">
      <dsp:nvSpPr>
        <dsp:cNvPr id="0" name=""/>
        <dsp:cNvSpPr/>
      </dsp:nvSpPr>
      <dsp:spPr>
        <a:xfrm>
          <a:off x="3777987" y="1240960"/>
          <a:ext cx="2318606" cy="40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01"/>
              </a:lnTo>
              <a:lnTo>
                <a:pt x="2318606" y="201201"/>
              </a:lnTo>
              <a:lnTo>
                <a:pt x="2318606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30BD8-77A6-4C1D-8592-273DFED005EC}">
      <dsp:nvSpPr>
        <dsp:cNvPr id="0" name=""/>
        <dsp:cNvSpPr/>
      </dsp:nvSpPr>
      <dsp:spPr>
        <a:xfrm>
          <a:off x="3732267" y="1240960"/>
          <a:ext cx="91440" cy="402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D21C-E228-4989-B390-99707B38DD8B}">
      <dsp:nvSpPr>
        <dsp:cNvPr id="0" name=""/>
        <dsp:cNvSpPr/>
      </dsp:nvSpPr>
      <dsp:spPr>
        <a:xfrm>
          <a:off x="1459381" y="1240960"/>
          <a:ext cx="2318606" cy="402402"/>
        </a:xfrm>
        <a:custGeom>
          <a:avLst/>
          <a:gdLst/>
          <a:ahLst/>
          <a:cxnLst/>
          <a:rect l="0" t="0" r="0" b="0"/>
          <a:pathLst>
            <a:path>
              <a:moveTo>
                <a:pt x="2318606" y="0"/>
              </a:moveTo>
              <a:lnTo>
                <a:pt x="2318606" y="201201"/>
              </a:lnTo>
              <a:lnTo>
                <a:pt x="0" y="201201"/>
              </a:lnTo>
              <a:lnTo>
                <a:pt x="0" y="4024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48846-E90D-4E0C-9676-5A64F3C2CC94}">
      <dsp:nvSpPr>
        <dsp:cNvPr id="0" name=""/>
        <dsp:cNvSpPr/>
      </dsp:nvSpPr>
      <dsp:spPr>
        <a:xfrm>
          <a:off x="2335067" y="372"/>
          <a:ext cx="2885840" cy="124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Phòng</a:t>
          </a:r>
          <a:r>
            <a:rPr lang="en-US" sz="2200" kern="1200" dirty="0"/>
            <a:t> </a:t>
          </a:r>
          <a:r>
            <a:rPr lang="en-US" sz="2200" kern="1200" dirty="0" err="1"/>
            <a:t>tư</a:t>
          </a:r>
          <a:r>
            <a:rPr lang="en-US" sz="2200" kern="1200" dirty="0"/>
            <a:t> </a:t>
          </a:r>
          <a:r>
            <a:rPr lang="en-US" sz="2200" kern="1200" dirty="0" err="1"/>
            <a:t>vấn</a:t>
          </a:r>
          <a:r>
            <a:rPr lang="en-US" sz="2200" kern="1200" dirty="0"/>
            <a:t> </a:t>
          </a:r>
          <a:r>
            <a:rPr lang="en-US" sz="2200" kern="1200" dirty="0" err="1"/>
            <a:t>chọc</a:t>
          </a:r>
          <a:r>
            <a:rPr lang="en-US" sz="2200" kern="1200" dirty="0"/>
            <a:t> </a:t>
          </a:r>
          <a:r>
            <a:rPr lang="en-US" sz="2200" kern="1200" dirty="0" err="1"/>
            <a:t>ối</a:t>
          </a:r>
          <a:endParaRPr lang="en-US" sz="2200" kern="1200" dirty="0"/>
        </a:p>
      </dsp:txBody>
      <dsp:txXfrm>
        <a:off x="2335067" y="372"/>
        <a:ext cx="2885840" cy="1240588"/>
      </dsp:txXfrm>
    </dsp:sp>
    <dsp:sp modelId="{651E8E18-AA10-4581-80CC-43AA2D3E93E9}">
      <dsp:nvSpPr>
        <dsp:cNvPr id="0" name=""/>
        <dsp:cNvSpPr/>
      </dsp:nvSpPr>
      <dsp:spPr>
        <a:xfrm>
          <a:off x="501279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</a:t>
          </a:r>
          <a:r>
            <a:rPr lang="en-US" sz="2200" kern="1200" dirty="0" err="1"/>
            <a:t>Bất</a:t>
          </a:r>
          <a:r>
            <a:rPr lang="en-US" sz="2200" kern="1200" dirty="0"/>
            <a:t> </a:t>
          </a:r>
          <a:r>
            <a:rPr lang="en-US" sz="2200" kern="1200" dirty="0" err="1"/>
            <a:t>thường</a:t>
          </a:r>
          <a:r>
            <a:rPr lang="en-US" sz="2200" kern="1200" dirty="0"/>
            <a:t> </a:t>
          </a:r>
          <a:r>
            <a:rPr lang="en-US" sz="2200" kern="1200" dirty="0" err="1"/>
            <a:t>sàng</a:t>
          </a:r>
          <a:r>
            <a:rPr lang="en-US" sz="2200" kern="1200" dirty="0"/>
            <a:t> </a:t>
          </a:r>
          <a:r>
            <a:rPr lang="en-US" sz="2200" kern="1200" dirty="0" err="1"/>
            <a:t>lọc</a:t>
          </a:r>
          <a:r>
            <a:rPr lang="en-US" sz="2200" kern="1200" dirty="0"/>
            <a:t> </a:t>
          </a:r>
          <a:r>
            <a:rPr lang="en-US" sz="2200" kern="1200" dirty="0" err="1"/>
            <a:t>trước</a:t>
          </a:r>
          <a:r>
            <a:rPr lang="en-US" sz="2200" kern="1200" dirty="0"/>
            <a:t> </a:t>
          </a:r>
          <a:r>
            <a:rPr lang="en-US" sz="2200" kern="1200" dirty="0" err="1"/>
            <a:t>sinh</a:t>
          </a:r>
          <a:endParaRPr lang="en-US" sz="2200" kern="1200" dirty="0"/>
        </a:p>
      </dsp:txBody>
      <dsp:txXfrm>
        <a:off x="501279" y="1643363"/>
        <a:ext cx="1916203" cy="958101"/>
      </dsp:txXfrm>
    </dsp:sp>
    <dsp:sp modelId="{C3BB9046-3D4F-412E-8731-15FF5845C5B3}">
      <dsp:nvSpPr>
        <dsp:cNvPr id="0" name=""/>
        <dsp:cNvSpPr/>
      </dsp:nvSpPr>
      <dsp:spPr>
        <a:xfrm>
          <a:off x="2819885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</a:t>
          </a:r>
          <a:r>
            <a:rPr lang="en-US" sz="2200" kern="1200" dirty="0" err="1"/>
            <a:t>Bố</a:t>
          </a:r>
          <a:r>
            <a:rPr lang="en-US" sz="2200" kern="1200" dirty="0"/>
            <a:t> </a:t>
          </a:r>
          <a:r>
            <a:rPr lang="en-US" sz="2200" kern="1200" dirty="0" err="1"/>
            <a:t>mẹ</a:t>
          </a:r>
          <a:r>
            <a:rPr lang="en-US" sz="2200" kern="1200" dirty="0"/>
            <a:t> </a:t>
          </a:r>
          <a:r>
            <a:rPr lang="en-US" sz="2200" kern="1200" dirty="0" err="1"/>
            <a:t>mang</a:t>
          </a:r>
          <a:r>
            <a:rPr lang="en-US" sz="2200" kern="1200" dirty="0"/>
            <a:t> gen </a:t>
          </a:r>
          <a:r>
            <a:rPr lang="en-US" sz="2200" kern="1200" dirty="0" err="1"/>
            <a:t>bệnh</a:t>
          </a:r>
          <a:endParaRPr lang="en-US" sz="2200" kern="1200" dirty="0"/>
        </a:p>
      </dsp:txBody>
      <dsp:txXfrm>
        <a:off x="2819885" y="1643363"/>
        <a:ext cx="1916203" cy="958101"/>
      </dsp:txXfrm>
    </dsp:sp>
    <dsp:sp modelId="{7F537558-997D-43BB-BD6A-4CD71C3BD5C4}">
      <dsp:nvSpPr>
        <dsp:cNvPr id="0" name=""/>
        <dsp:cNvSpPr/>
      </dsp:nvSpPr>
      <dsp:spPr>
        <a:xfrm>
          <a:off x="5138491" y="1643363"/>
          <a:ext cx="1916203" cy="95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</a:t>
          </a:r>
          <a:r>
            <a:rPr lang="en-US" sz="2200" kern="1200" dirty="0" err="1"/>
            <a:t>Chuyển</a:t>
          </a:r>
          <a:r>
            <a:rPr lang="en-US" sz="2200" kern="1200" dirty="0"/>
            <a:t> </a:t>
          </a:r>
          <a:r>
            <a:rPr lang="en-US" sz="2200" kern="1200" dirty="0" err="1"/>
            <a:t>phôi</a:t>
          </a:r>
          <a:r>
            <a:rPr lang="en-US" sz="2200" kern="1200" dirty="0"/>
            <a:t> </a:t>
          </a:r>
          <a:r>
            <a:rPr lang="en-US" sz="2200" kern="1200" dirty="0" err="1"/>
            <a:t>thể</a:t>
          </a:r>
          <a:r>
            <a:rPr lang="en-US" sz="2200" kern="1200" dirty="0"/>
            <a:t> </a:t>
          </a:r>
          <a:r>
            <a:rPr lang="en-US" sz="2200" kern="1200" dirty="0" err="1"/>
            <a:t>khảm</a:t>
          </a:r>
          <a:endParaRPr lang="en-US" sz="2200" kern="1200" dirty="0"/>
        </a:p>
      </dsp:txBody>
      <dsp:txXfrm>
        <a:off x="5138491" y="1643363"/>
        <a:ext cx="1916203" cy="958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35482-2012-40DD-A4EC-3A7CB595BBEA}">
      <dsp:nvSpPr>
        <dsp:cNvPr id="0" name=""/>
        <dsp:cNvSpPr/>
      </dsp:nvSpPr>
      <dsp:spPr>
        <a:xfrm>
          <a:off x="3179866" y="1493846"/>
          <a:ext cx="1731611" cy="86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Xét nghiệm cơ bản:</a:t>
          </a:r>
        </a:p>
      </dsp:txBody>
      <dsp:txXfrm>
        <a:off x="3205225" y="1519205"/>
        <a:ext cx="1680893" cy="815087"/>
      </dsp:txXfrm>
    </dsp:sp>
    <dsp:sp modelId="{0719D65C-0CBD-49F9-B314-494E4D6A5A9B}">
      <dsp:nvSpPr>
        <dsp:cNvPr id="0" name=""/>
        <dsp:cNvSpPr/>
      </dsp:nvSpPr>
      <dsp:spPr>
        <a:xfrm rot="17692822">
          <a:off x="4434643" y="1162084"/>
          <a:ext cx="16463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646312" y="179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6642" y="1138834"/>
        <a:ext cx="82315" cy="82315"/>
      </dsp:txXfrm>
    </dsp:sp>
    <dsp:sp modelId="{97A15C46-BBA4-4F2C-B2A2-010F36391BBC}">
      <dsp:nvSpPr>
        <dsp:cNvPr id="0" name=""/>
        <dsp:cNvSpPr/>
      </dsp:nvSpPr>
      <dsp:spPr>
        <a:xfrm>
          <a:off x="5604122" y="331"/>
          <a:ext cx="1731611" cy="865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CTM, SHM, ĐM cơ bản</a:t>
          </a:r>
        </a:p>
      </dsp:txBody>
      <dsp:txXfrm>
        <a:off x="5629481" y="25690"/>
        <a:ext cx="1680893" cy="815087"/>
      </dsp:txXfrm>
    </dsp:sp>
    <dsp:sp modelId="{69DD148C-1461-4A16-9FEB-1C404F2158A1}">
      <dsp:nvSpPr>
        <dsp:cNvPr id="0" name=""/>
        <dsp:cNvSpPr/>
      </dsp:nvSpPr>
      <dsp:spPr>
        <a:xfrm rot="19457599">
          <a:off x="4831302" y="1659922"/>
          <a:ext cx="85299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52994" y="179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6475" y="1656505"/>
        <a:ext cx="42649" cy="42649"/>
      </dsp:txXfrm>
    </dsp:sp>
    <dsp:sp modelId="{44A4B03E-6F1B-4FD7-AEAC-FAEEF7966B11}">
      <dsp:nvSpPr>
        <dsp:cNvPr id="0" name=""/>
        <dsp:cNvSpPr/>
      </dsp:nvSpPr>
      <dsp:spPr>
        <a:xfrm>
          <a:off x="5604122" y="996008"/>
          <a:ext cx="1731611" cy="865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Nước tiểu</a:t>
          </a:r>
        </a:p>
      </dsp:txBody>
      <dsp:txXfrm>
        <a:off x="5629481" y="1021367"/>
        <a:ext cx="1680893" cy="815087"/>
      </dsp:txXfrm>
    </dsp:sp>
    <dsp:sp modelId="{AFD60DC7-C75C-4770-878A-598FD2484304}">
      <dsp:nvSpPr>
        <dsp:cNvPr id="0" name=""/>
        <dsp:cNvSpPr/>
      </dsp:nvSpPr>
      <dsp:spPr>
        <a:xfrm rot="2142401">
          <a:off x="4831302" y="2157761"/>
          <a:ext cx="85299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52994" y="179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6475" y="2154344"/>
        <a:ext cx="42649" cy="42649"/>
      </dsp:txXfrm>
    </dsp:sp>
    <dsp:sp modelId="{35A2D4B9-9ED8-4591-969C-D6EADDCA8D5D}">
      <dsp:nvSpPr>
        <dsp:cNvPr id="0" name=""/>
        <dsp:cNvSpPr/>
      </dsp:nvSpPr>
      <dsp:spPr>
        <a:xfrm>
          <a:off x="5604122" y="1991685"/>
          <a:ext cx="1731611" cy="865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Điện giải</a:t>
          </a:r>
        </a:p>
      </dsp:txBody>
      <dsp:txXfrm>
        <a:off x="5629481" y="2017044"/>
        <a:ext cx="1680893" cy="815087"/>
      </dsp:txXfrm>
    </dsp:sp>
    <dsp:sp modelId="{9B6A1200-FD58-47F4-8B78-BED11EC456B3}">
      <dsp:nvSpPr>
        <dsp:cNvPr id="0" name=""/>
        <dsp:cNvSpPr/>
      </dsp:nvSpPr>
      <dsp:spPr>
        <a:xfrm rot="3907178">
          <a:off x="4434643" y="2655599"/>
          <a:ext cx="16463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646312" y="1790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6642" y="2632349"/>
        <a:ext cx="82315" cy="82315"/>
      </dsp:txXfrm>
    </dsp:sp>
    <dsp:sp modelId="{12E066EC-3886-4E33-8BFE-8B4BFB0B19B8}">
      <dsp:nvSpPr>
        <dsp:cNvPr id="0" name=""/>
        <dsp:cNvSpPr/>
      </dsp:nvSpPr>
      <dsp:spPr>
        <a:xfrm>
          <a:off x="5604122" y="2987361"/>
          <a:ext cx="1731611" cy="865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Siêu âm </a:t>
          </a:r>
        </a:p>
      </dsp:txBody>
      <dsp:txXfrm>
        <a:off x="5629481" y="3012720"/>
        <a:ext cx="1680893" cy="815087"/>
      </dsp:txXfrm>
    </dsp:sp>
    <dsp:sp modelId="{50221F19-5C5C-440D-AABB-67D48A4BCA78}">
      <dsp:nvSpPr>
        <dsp:cNvPr id="0" name=""/>
        <dsp:cNvSpPr/>
      </dsp:nvSpPr>
      <dsp:spPr>
        <a:xfrm>
          <a:off x="3179866" y="2489523"/>
          <a:ext cx="1731611" cy="86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Khám chuyên khoa:</a:t>
          </a:r>
        </a:p>
      </dsp:txBody>
      <dsp:txXfrm>
        <a:off x="3205225" y="2514882"/>
        <a:ext cx="1680893" cy="815087"/>
      </dsp:txXfrm>
    </dsp:sp>
    <dsp:sp modelId="{9302E7B4-31A6-4DF2-B0C6-B9A4F65096DE}">
      <dsp:nvSpPr>
        <dsp:cNvPr id="0" name=""/>
        <dsp:cNvSpPr/>
      </dsp:nvSpPr>
      <dsp:spPr>
        <a:xfrm>
          <a:off x="3179866" y="3485200"/>
          <a:ext cx="1731611" cy="86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Hẹn lịch:</a:t>
          </a:r>
        </a:p>
      </dsp:txBody>
      <dsp:txXfrm>
        <a:off x="3205225" y="3510559"/>
        <a:ext cx="1680893" cy="815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58964-429F-43AA-ABE9-927D29853BDB}">
      <dsp:nvSpPr>
        <dsp:cNvPr id="0" name=""/>
        <dsp:cNvSpPr/>
      </dsp:nvSpPr>
      <dsp:spPr>
        <a:xfrm>
          <a:off x="0" y="9469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Tiếp đón</a:t>
          </a:r>
        </a:p>
      </dsp:txBody>
      <dsp:txXfrm>
        <a:off x="26387" y="973326"/>
        <a:ext cx="6614059" cy="487766"/>
      </dsp:txXfrm>
    </dsp:sp>
    <dsp:sp modelId="{0986B5C4-5C10-49E5-A18E-BA9BE99FF8B1}">
      <dsp:nvSpPr>
        <dsp:cNvPr id="0" name=""/>
        <dsp:cNvSpPr/>
      </dsp:nvSpPr>
      <dsp:spPr>
        <a:xfrm>
          <a:off x="0" y="15508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Phòng chờ: đo huyết áp, thay váy, hướng dẫn, trấn an</a:t>
          </a:r>
        </a:p>
      </dsp:txBody>
      <dsp:txXfrm>
        <a:off x="26387" y="1577226"/>
        <a:ext cx="6614059" cy="487766"/>
      </dsp:txXfrm>
    </dsp:sp>
    <dsp:sp modelId="{7620C1BF-D015-4F1F-A39B-2A51D9B8A73A}">
      <dsp:nvSpPr>
        <dsp:cNvPr id="0" name=""/>
        <dsp:cNvSpPr/>
      </dsp:nvSpPr>
      <dsp:spPr>
        <a:xfrm>
          <a:off x="0" y="21547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Thực hiện thủ thuật</a:t>
          </a:r>
        </a:p>
      </dsp:txBody>
      <dsp:txXfrm>
        <a:off x="26387" y="2181126"/>
        <a:ext cx="6614059" cy="487766"/>
      </dsp:txXfrm>
    </dsp:sp>
    <dsp:sp modelId="{BB0FFF44-2BA2-4362-892C-E327CA6A6D66}">
      <dsp:nvSpPr>
        <dsp:cNvPr id="0" name=""/>
        <dsp:cNvSpPr/>
      </dsp:nvSpPr>
      <dsp:spPr>
        <a:xfrm>
          <a:off x="0" y="275863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Nghỉ ngơi 30-60 phút. </a:t>
          </a:r>
        </a:p>
      </dsp:txBody>
      <dsp:txXfrm>
        <a:off x="26387" y="2785026"/>
        <a:ext cx="6614059" cy="487766"/>
      </dsp:txXfrm>
    </dsp:sp>
    <dsp:sp modelId="{1B7326AB-B367-474B-9C6D-E116DA114650}">
      <dsp:nvSpPr>
        <dsp:cNvPr id="0" name=""/>
        <dsp:cNvSpPr/>
      </dsp:nvSpPr>
      <dsp:spPr>
        <a:xfrm>
          <a:off x="0" y="33625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Đơn về: kháng sinh + giảm co</a:t>
          </a:r>
        </a:p>
      </dsp:txBody>
      <dsp:txXfrm>
        <a:off x="26387" y="3388927"/>
        <a:ext cx="6614059" cy="487766"/>
      </dsp:txXfrm>
    </dsp:sp>
    <dsp:sp modelId="{40CF42CE-4019-4925-9AB8-2568DF0E1694}">
      <dsp:nvSpPr>
        <dsp:cNvPr id="0" name=""/>
        <dsp:cNvSpPr/>
      </dsp:nvSpPr>
      <dsp:spPr>
        <a:xfrm>
          <a:off x="0" y="396644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Siêu âm lại xác nhận tim thai, ối, rau trước khi cho về</a:t>
          </a:r>
        </a:p>
      </dsp:txBody>
      <dsp:txXfrm>
        <a:off x="26387" y="3992827"/>
        <a:ext cx="6614059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FA46-7188-44F4-711D-30F69DFEB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8E341-1AF8-0327-0245-8ECE1B0E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20C68-E5A7-EA70-14E2-CD21B6B4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79CAE-D4AD-A805-ED9E-6B617574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7A2D-7BB6-C79D-BBA0-79F8F917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711-A9B1-70C5-9EA0-E66A7F69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D650B-F30E-65AA-2DE1-80C0A2447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ED2C-D5FE-856E-1ECE-FAB0A61E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F183-5D08-8A0A-ACC7-B95F977D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B032-6847-0CAA-BA10-ACF67473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7FCB8-6BE8-79C4-8231-35F30E9DA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6B0FD-14E0-03D1-D319-9DA527B9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710B1-9986-110C-B148-436CB0B8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E7855-B2ED-A817-9EE3-86D544C1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21C4-BFBE-338E-52B4-53F8C20B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43BD-E77E-3158-4C92-D7EA416F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F328-EF15-B5AA-913C-FC6A275AF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8B1FE-ED09-DB0D-777B-FAFEC6F7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4EC6-A95C-2FA9-1B40-53B81641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6021-760B-ABE4-7459-61437DE0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A64E-7227-D6A2-2825-4A48BC57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80FC-A792-1AD1-DF04-62F5BC3A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8256-C100-5770-A859-F2087F5B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46D2-B3CC-29AB-800F-5B40F533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A6987-BD12-84B4-5034-D1558C93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5602-75D1-23C3-5151-DAB0EE4B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9D09-43A9-9F90-8F59-FD62F179F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FDCB2-7782-5E4B-E421-4B501EE5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FE4F-8340-AB37-4CCB-FB698AEF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E5F58-0AF4-8B0B-63A0-ED43891A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85839-83E3-5E30-3BB5-EFE74B66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B77B-2433-03BA-ACCF-1CE49BDB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5CD8-E70F-D284-F0FD-7BE00D880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B5748-3349-7CBE-1EF2-460AED1FC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992B6-8CC8-E6A1-0800-A4C0972DA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F2E9C-C317-AA0F-105B-E5EED6358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29816-3B46-026D-12FD-3CB16E7E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AF10E-A774-AB00-698A-49B356C6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99B89-A0AD-B163-EB33-547099B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1088-9665-F21C-35CD-FA845138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35320-4338-6748-02F1-95ED069E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7FDB9-6FAC-C164-A80A-AEA165F4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E26B8-476B-852C-16E4-251D84CF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21B7D-88B3-343A-0462-E4463EDA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87D13-C2AC-5FCC-6E90-AE544CB3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9CADF-96B2-B532-FFFD-3116F71B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6FD1-693D-9CDC-40C4-C5A5BF6D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C477-BADB-7866-398E-B9159A7C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3A91C-5D09-F149-CCD7-8F58E4E2B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4BA52-ADC1-EFC3-C157-2E1361BB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6BEC6-9819-6D2E-D9DA-8003584B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86C53-6778-00B5-A383-DE216CB6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5BC2-E6EF-0462-D0C1-70DDCD01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E3C57-F9CF-5E84-C54D-1B3808C1C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CCE79-6ADF-DC3B-D4A4-BC77EB7D8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CEAA-A38C-7CED-81C0-592F39C7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C7B14-8115-5B74-ACD2-FE0993CD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ABFD9-B649-C817-958C-90BB2CAE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AF636-11A9-9EDE-87CE-9A72B945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C0D6-E5FA-A70B-57B5-1956BBFB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A3E17-E791-E830-6992-D10779F1A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7DAE6-D87A-4AF5-A8A8-3D944121476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BE835-CF96-C749-5984-BB5B77D5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9C99-B9CE-C93F-577B-831CCC7EA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0F2F5F-4DD2-4EFF-A366-09F2FC0E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C8931-CE29-428C-4A89-0C277A7FD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Y HỌC BÀO THAI: </a:t>
            </a:r>
            <a:br>
              <a:rPr lang="en-US" dirty="0"/>
            </a:br>
            <a:r>
              <a:rPr lang="en-US" dirty="0"/>
              <a:t>“A RISING STAR” </a:t>
            </a:r>
            <a:br>
              <a:rPr lang="en-US" dirty="0"/>
            </a:br>
            <a:r>
              <a:rPr lang="en-US" dirty="0"/>
              <a:t>TRONG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KHOA?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43A6C-BB9B-C42A-848C-53A63D01A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Phạm Thị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Hạnh</a:t>
            </a:r>
            <a:endParaRPr lang="en-US" dirty="0"/>
          </a:p>
          <a:p>
            <a:pPr algn="r"/>
            <a:r>
              <a:rPr lang="en-US" dirty="0"/>
              <a:t>15/10/2025</a:t>
            </a:r>
          </a:p>
        </p:txBody>
      </p:sp>
    </p:spTree>
    <p:extLst>
      <p:ext uri="{BB962C8B-B14F-4D97-AF65-F5344CB8AC3E}">
        <p14:creationId xmlns:p14="http://schemas.microsoft.com/office/powerpoint/2010/main" val="245988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F593-7A17-1102-CCA6-64B9329B4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1673E-BE64-3402-277A-3D125EA32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487267-5E99-F3E3-00BA-92AFC3B9B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96830" cy="6758895"/>
          </a:xfrm>
          <a:prstGeom prst="rect">
            <a:avLst/>
          </a:prstGeom>
        </p:spPr>
      </p:pic>
      <p:pic>
        <p:nvPicPr>
          <p:cNvPr id="6" name="Content Placeholder 4" descr="A close-up of a form">
            <a:extLst>
              <a:ext uri="{FF2B5EF4-FFF2-40B4-BE49-F238E27FC236}">
                <a16:creationId xmlns:a16="http://schemas.microsoft.com/office/drawing/2014/main" id="{5DF200A0-A2B1-8A17-8BF2-2B7EDEE68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30" y="99106"/>
            <a:ext cx="5974251" cy="6235778"/>
          </a:xfrm>
        </p:spPr>
      </p:pic>
    </p:spTree>
    <p:extLst>
      <p:ext uri="{BB962C8B-B14F-4D97-AF65-F5344CB8AC3E}">
        <p14:creationId xmlns:p14="http://schemas.microsoft.com/office/powerpoint/2010/main" val="26589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5A10-FCA0-CB4A-8941-366F094C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number of cells&#10;&#10;AI-generated content may be incorrect.">
            <a:extLst>
              <a:ext uri="{FF2B5EF4-FFF2-40B4-BE49-F238E27FC236}">
                <a16:creationId xmlns:a16="http://schemas.microsoft.com/office/drawing/2014/main" id="{8B5D5292-E8FF-D1D0-E469-BDCE9E38D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8" y="-1"/>
            <a:ext cx="9729785" cy="7039429"/>
          </a:xfrm>
        </p:spPr>
      </p:pic>
    </p:spTree>
    <p:extLst>
      <p:ext uri="{BB962C8B-B14F-4D97-AF65-F5344CB8AC3E}">
        <p14:creationId xmlns:p14="http://schemas.microsoft.com/office/powerpoint/2010/main" val="154928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vi-VN">
                <a:solidFill>
                  <a:srgbClr val="FFFFFF"/>
                </a:solidFill>
              </a:rPr>
              <a:t>Chuẩn bị người bệnh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4B5330-66B9-760A-48C9-BF6289458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7848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Vào ngày chọc ối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DCC018-FE2F-618B-5C9A-D03542E4B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665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Kỹ thuật chọc ối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dirty="0" err="1"/>
              <a:t>Bàn</a:t>
            </a:r>
            <a:r>
              <a:rPr dirty="0"/>
              <a:t> </a:t>
            </a:r>
            <a:r>
              <a:rPr dirty="0" err="1"/>
              <a:t>chọc</a:t>
            </a:r>
            <a:r>
              <a:rPr dirty="0"/>
              <a:t> </a:t>
            </a:r>
            <a:r>
              <a:rPr dirty="0" err="1"/>
              <a:t>ối</a:t>
            </a:r>
            <a:r>
              <a:rPr dirty="0"/>
              <a:t> : </a:t>
            </a:r>
            <a:r>
              <a:rPr dirty="0" err="1"/>
              <a:t>cao</a:t>
            </a:r>
            <a:r>
              <a:rPr dirty="0"/>
              <a:t> </a:t>
            </a:r>
            <a:r>
              <a:rPr dirty="0" err="1"/>
              <a:t>sao</a:t>
            </a:r>
            <a:r>
              <a:rPr dirty="0"/>
              <a:t> </a:t>
            </a:r>
            <a:r>
              <a:rPr dirty="0" err="1"/>
              <a:t>cho</a:t>
            </a:r>
            <a:r>
              <a:rPr dirty="0"/>
              <a:t> </a:t>
            </a:r>
            <a:r>
              <a:rPr dirty="0" err="1"/>
              <a:t>bụng</a:t>
            </a:r>
            <a:r>
              <a:rPr dirty="0"/>
              <a:t> </a:t>
            </a:r>
            <a:r>
              <a:rPr dirty="0" err="1"/>
              <a:t>thai</a:t>
            </a:r>
            <a:r>
              <a:rPr dirty="0"/>
              <a:t> </a:t>
            </a:r>
            <a:r>
              <a:rPr dirty="0" err="1"/>
              <a:t>phụ</a:t>
            </a:r>
            <a:r>
              <a:rPr dirty="0"/>
              <a:t> </a:t>
            </a:r>
            <a:r>
              <a:rPr dirty="0" err="1"/>
              <a:t>ngang</a:t>
            </a:r>
            <a:r>
              <a:rPr dirty="0"/>
              <a:t> </a:t>
            </a:r>
            <a:r>
              <a:rPr dirty="0" err="1"/>
              <a:t>tầm</a:t>
            </a:r>
            <a:r>
              <a:rPr dirty="0"/>
              <a:t> </a:t>
            </a:r>
            <a:r>
              <a:rPr dirty="0" err="1"/>
              <a:t>bụng</a:t>
            </a:r>
            <a:r>
              <a:rPr dirty="0"/>
              <a:t> </a:t>
            </a:r>
            <a:r>
              <a:rPr dirty="0" err="1"/>
              <a:t>thủ</a:t>
            </a:r>
            <a:r>
              <a:rPr dirty="0"/>
              <a:t> </a:t>
            </a:r>
            <a:r>
              <a:rPr dirty="0" err="1"/>
              <a:t>thuật</a:t>
            </a:r>
            <a:r>
              <a:rPr dirty="0"/>
              <a:t> </a:t>
            </a:r>
            <a:r>
              <a:rPr dirty="0" err="1"/>
              <a:t>viên</a:t>
            </a:r>
            <a:r>
              <a:rPr dirty="0"/>
              <a:t>, </a:t>
            </a:r>
            <a:r>
              <a:rPr dirty="0" err="1"/>
              <a:t>đầu</a:t>
            </a:r>
            <a:r>
              <a:rPr dirty="0"/>
              <a:t> </a:t>
            </a:r>
            <a:r>
              <a:rPr dirty="0" err="1"/>
              <a:t>nâng</a:t>
            </a:r>
            <a:r>
              <a:rPr dirty="0"/>
              <a:t> 30</a:t>
            </a:r>
            <a:r>
              <a:rPr lang="en-US" dirty="0"/>
              <a:t>-</a:t>
            </a:r>
            <a:r>
              <a:rPr dirty="0"/>
              <a:t>45 </a:t>
            </a:r>
            <a:r>
              <a:rPr dirty="0" err="1"/>
              <a:t>độ</a:t>
            </a:r>
            <a:r>
              <a:rPr dirty="0"/>
              <a:t>.</a:t>
            </a:r>
          </a:p>
          <a:p>
            <a:r>
              <a:rPr dirty="0" err="1"/>
              <a:t>Bộ</a:t>
            </a:r>
            <a:r>
              <a:rPr dirty="0"/>
              <a:t> </a:t>
            </a:r>
            <a:r>
              <a:rPr dirty="0" err="1"/>
              <a:t>chọc</a:t>
            </a:r>
            <a:r>
              <a:rPr dirty="0"/>
              <a:t> </a:t>
            </a:r>
            <a:r>
              <a:rPr dirty="0" err="1"/>
              <a:t>hút</a:t>
            </a:r>
            <a:r>
              <a:rPr dirty="0"/>
              <a:t> </a:t>
            </a:r>
            <a:r>
              <a:rPr dirty="0" err="1"/>
              <a:t>ối</a:t>
            </a:r>
            <a:endParaRPr dirty="0"/>
          </a:p>
          <a:p>
            <a:r>
              <a:rPr dirty="0" err="1"/>
              <a:t>Dụng</a:t>
            </a:r>
            <a:r>
              <a:rPr dirty="0"/>
              <a:t> </a:t>
            </a:r>
            <a:r>
              <a:rPr dirty="0" err="1"/>
              <a:t>cụ</a:t>
            </a:r>
            <a:r>
              <a:rPr dirty="0"/>
              <a:t> </a:t>
            </a:r>
            <a:r>
              <a:rPr dirty="0" err="1"/>
              <a:t>sát</a:t>
            </a:r>
            <a:r>
              <a:rPr dirty="0"/>
              <a:t> </a:t>
            </a:r>
            <a:r>
              <a:rPr dirty="0" err="1"/>
              <a:t>trùng</a:t>
            </a:r>
            <a:endParaRPr dirty="0"/>
          </a:p>
          <a:p>
            <a:pPr lvl="1"/>
            <a:r>
              <a:rPr dirty="0" err="1"/>
              <a:t>Săng</a:t>
            </a:r>
            <a:r>
              <a:rPr dirty="0"/>
              <a:t> </a:t>
            </a:r>
            <a:r>
              <a:rPr dirty="0" err="1"/>
              <a:t>lỗ</a:t>
            </a:r>
            <a:r>
              <a:rPr dirty="0"/>
              <a:t> </a:t>
            </a:r>
            <a:r>
              <a:rPr dirty="0" err="1"/>
              <a:t>vô</a:t>
            </a:r>
            <a:r>
              <a:rPr dirty="0"/>
              <a:t> </a:t>
            </a:r>
            <a:r>
              <a:rPr dirty="0" err="1"/>
              <a:t>trùng</a:t>
            </a:r>
            <a:endParaRPr dirty="0"/>
          </a:p>
          <a:p>
            <a:pPr lvl="1"/>
            <a:r>
              <a:rPr dirty="0"/>
              <a:t>Bao </a:t>
            </a:r>
            <a:r>
              <a:rPr dirty="0" err="1"/>
              <a:t>cao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vô</a:t>
            </a:r>
            <a:r>
              <a:rPr dirty="0"/>
              <a:t> </a:t>
            </a:r>
            <a:r>
              <a:rPr dirty="0" err="1"/>
              <a:t>trùng</a:t>
            </a:r>
            <a:r>
              <a:rPr dirty="0"/>
              <a:t> </a:t>
            </a:r>
            <a:r>
              <a:rPr dirty="0" err="1"/>
              <a:t>để</a:t>
            </a:r>
            <a:r>
              <a:rPr dirty="0"/>
              <a:t> </a:t>
            </a:r>
            <a:r>
              <a:rPr dirty="0" err="1"/>
              <a:t>bọc</a:t>
            </a:r>
            <a:r>
              <a:rPr dirty="0"/>
              <a:t> </a:t>
            </a:r>
            <a:r>
              <a:rPr dirty="0" err="1"/>
              <a:t>đầu</a:t>
            </a:r>
            <a:r>
              <a:rPr dirty="0"/>
              <a:t> </a:t>
            </a:r>
            <a:r>
              <a:rPr dirty="0" err="1"/>
              <a:t>dò</a:t>
            </a:r>
            <a:r>
              <a:rPr dirty="0"/>
              <a:t> </a:t>
            </a:r>
            <a:r>
              <a:rPr dirty="0" err="1"/>
              <a:t>siêu</a:t>
            </a:r>
            <a:r>
              <a:rPr dirty="0"/>
              <a:t> </a:t>
            </a:r>
            <a:r>
              <a:rPr dirty="0" err="1"/>
              <a:t>âm</a:t>
            </a:r>
            <a:endParaRPr dirty="0"/>
          </a:p>
          <a:p>
            <a:pPr lvl="1"/>
            <a:r>
              <a:rPr dirty="0"/>
              <a:t>Gel </a:t>
            </a:r>
            <a:r>
              <a:rPr dirty="0" err="1"/>
              <a:t>siêu</a:t>
            </a:r>
            <a:r>
              <a:rPr dirty="0"/>
              <a:t> </a:t>
            </a:r>
            <a:r>
              <a:rPr dirty="0" err="1"/>
              <a:t>âm</a:t>
            </a:r>
            <a:r>
              <a:rPr dirty="0"/>
              <a:t> </a:t>
            </a:r>
            <a:r>
              <a:rPr dirty="0" err="1"/>
              <a:t>vô</a:t>
            </a:r>
            <a:r>
              <a:rPr dirty="0"/>
              <a:t> </a:t>
            </a:r>
            <a:r>
              <a:rPr dirty="0" err="1"/>
              <a:t>trùng</a:t>
            </a:r>
            <a:endParaRPr dirty="0"/>
          </a:p>
          <a:p>
            <a:pPr lvl="1"/>
            <a:r>
              <a:rPr dirty="0"/>
              <a:t>Hai </a:t>
            </a:r>
            <a:r>
              <a:rPr dirty="0" err="1"/>
              <a:t>bơm</a:t>
            </a:r>
            <a:r>
              <a:rPr dirty="0"/>
              <a:t> </a:t>
            </a:r>
            <a:r>
              <a:rPr dirty="0" err="1"/>
              <a:t>tiêm</a:t>
            </a:r>
            <a:r>
              <a:rPr dirty="0"/>
              <a:t> 10 ml</a:t>
            </a:r>
          </a:p>
          <a:p>
            <a:pPr lvl="1"/>
            <a:r>
              <a:rPr dirty="0"/>
              <a:t>Kim </a:t>
            </a:r>
            <a:r>
              <a:rPr dirty="0" err="1"/>
              <a:t>chọc</a:t>
            </a:r>
            <a:r>
              <a:rPr dirty="0"/>
              <a:t> </a:t>
            </a:r>
            <a:r>
              <a:rPr dirty="0" err="1"/>
              <a:t>ối</a:t>
            </a:r>
            <a:r>
              <a:rPr dirty="0"/>
              <a:t> 25 G, </a:t>
            </a:r>
            <a:r>
              <a:rPr dirty="0" err="1"/>
              <a:t>0,8mm</a:t>
            </a:r>
            <a:r>
              <a:rPr dirty="0"/>
              <a:t> </a:t>
            </a:r>
            <a:r>
              <a:rPr dirty="0" err="1"/>
              <a:t>ĐK</a:t>
            </a:r>
            <a:r>
              <a:rPr dirty="0"/>
              <a:t>, </a:t>
            </a:r>
            <a:r>
              <a:rPr dirty="0" err="1"/>
              <a:t>dài</a:t>
            </a:r>
            <a:r>
              <a:rPr dirty="0"/>
              <a:t> 8,8 cm (</a:t>
            </a:r>
            <a:r>
              <a:rPr dirty="0" err="1"/>
              <a:t>thường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kim</a:t>
            </a:r>
            <a:r>
              <a:rPr dirty="0"/>
              <a:t> </a:t>
            </a:r>
            <a:r>
              <a:rPr dirty="0" err="1"/>
              <a:t>chọc</a:t>
            </a:r>
            <a:r>
              <a:rPr dirty="0"/>
              <a:t> </a:t>
            </a:r>
            <a:r>
              <a:rPr dirty="0" err="1"/>
              <a:t>tủy</a:t>
            </a:r>
            <a:r>
              <a:rPr dirty="0"/>
              <a:t> </a:t>
            </a:r>
            <a:r>
              <a:rPr dirty="0" err="1"/>
              <a:t>sống</a:t>
            </a:r>
            <a:r>
              <a:rPr dirty="0"/>
              <a:t>)</a:t>
            </a:r>
          </a:p>
          <a:p>
            <a:pPr lvl="1"/>
            <a:r>
              <a:rPr dirty="0" err="1"/>
              <a:t>Lọ</a:t>
            </a:r>
            <a:r>
              <a:rPr dirty="0"/>
              <a:t> </a:t>
            </a:r>
            <a:r>
              <a:rPr dirty="0" err="1"/>
              <a:t>đựng</a:t>
            </a:r>
            <a:r>
              <a:rPr dirty="0"/>
              <a:t> </a:t>
            </a:r>
            <a:r>
              <a:rPr dirty="0" err="1"/>
              <a:t>nước</a:t>
            </a:r>
            <a:r>
              <a:rPr dirty="0"/>
              <a:t> </a:t>
            </a:r>
            <a:r>
              <a:rPr dirty="0" err="1"/>
              <a:t>ối</a:t>
            </a:r>
            <a:r>
              <a:rPr dirty="0"/>
              <a:t> </a:t>
            </a:r>
            <a:r>
              <a:rPr dirty="0" err="1"/>
              <a:t>vô</a:t>
            </a:r>
            <a:r>
              <a:rPr dirty="0"/>
              <a:t> </a:t>
            </a:r>
            <a:r>
              <a:rPr dirty="0" err="1"/>
              <a:t>trùng</a:t>
            </a:r>
            <a:r>
              <a:rPr dirty="0"/>
              <a:t> : </a:t>
            </a:r>
            <a:r>
              <a:rPr dirty="0" err="1"/>
              <a:t>ống</a:t>
            </a:r>
            <a:r>
              <a:rPr dirty="0"/>
              <a:t> </a:t>
            </a:r>
            <a:r>
              <a:rPr dirty="0" err="1"/>
              <a:t>nghiệm</a:t>
            </a:r>
            <a:r>
              <a:rPr dirty="0"/>
              <a:t> 14, </a:t>
            </a:r>
            <a:r>
              <a:rPr dirty="0" err="1"/>
              <a:t>đáy</a:t>
            </a:r>
            <a:r>
              <a:rPr dirty="0"/>
              <a:t> </a:t>
            </a:r>
            <a:r>
              <a:rPr dirty="0" err="1"/>
              <a:t>tròn</a:t>
            </a:r>
            <a:r>
              <a:rPr dirty="0"/>
              <a:t>, dung </a:t>
            </a:r>
            <a:r>
              <a:rPr dirty="0" err="1"/>
              <a:t>tích</a:t>
            </a:r>
            <a:r>
              <a:rPr dirty="0"/>
              <a:t> </a:t>
            </a:r>
            <a:r>
              <a:rPr dirty="0" err="1"/>
              <a:t>10ml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Ekip chọc ối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48BA3F-0499-6256-CE81-0A8DE5245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6279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1D48-F73C-8ECF-8118-F60C9DB3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diagram of a fetus&#10;&#10;AI-generated content may be incorrect.">
            <a:extLst>
              <a:ext uri="{FF2B5EF4-FFF2-40B4-BE49-F238E27FC236}">
                <a16:creationId xmlns:a16="http://schemas.microsoft.com/office/drawing/2014/main" id="{69C56CB2-AF9E-1AA8-FFCB-4A2D12BB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3" y="174709"/>
            <a:ext cx="9231086" cy="6318166"/>
          </a:xfrm>
        </p:spPr>
      </p:pic>
    </p:spTree>
    <p:extLst>
      <p:ext uri="{BB962C8B-B14F-4D97-AF65-F5344CB8AC3E}">
        <p14:creationId xmlns:p14="http://schemas.microsoft.com/office/powerpoint/2010/main" val="115585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467E6-86E3-FD1D-D461-3AA57E1D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Nội dung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E0AD2A-ECCD-54F4-52D7-EE2EF6014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32141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392484" y="1854886"/>
          <a:ext cx="9407033" cy="424339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435673">
                  <a:extLst>
                    <a:ext uri="{9D8B030D-6E8A-4147-A177-3AD203B41FA5}">
                      <a16:colId xmlns:a16="http://schemas.microsoft.com/office/drawing/2014/main" val="2532766470"/>
                    </a:ext>
                  </a:extLst>
                </a:gridCol>
                <a:gridCol w="7971360">
                  <a:extLst>
                    <a:ext uri="{9D8B030D-6E8A-4147-A177-3AD203B41FA5}">
                      <a16:colId xmlns:a16="http://schemas.microsoft.com/office/drawing/2014/main" val="3408216354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300" b="1" cap="none" spc="0"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Thai bất thường đi đâu?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25543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300" b="1" cap="none" spc="0"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Hành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trình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tiếp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cận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thai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bất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thường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350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300" b="1" cap="none" spc="0">
                          <a:solidFill>
                            <a:schemeClr val="bg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Hành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trình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thai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bất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thường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59242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300" b="1" cap="none" spc="0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Quản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lý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thai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bất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thường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BVĐKVĐ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44014"/>
                  </a:ext>
                </a:extLst>
              </a:tr>
              <a:tr h="9492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300" b="1" cap="none" spc="0"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Các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lập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hệ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thống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quy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trình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dv,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mẫu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hs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sự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TTB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-VT,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đối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cap="none" spc="0" dirty="0" err="1">
                          <a:solidFill>
                            <a:schemeClr val="tx1"/>
                          </a:solidFill>
                        </a:rPr>
                        <a:t>tác</a:t>
                      </a: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04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AEC6C-CD73-8213-34A7-66C1893E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 THAI </a:t>
            </a:r>
            <a:r>
              <a:rPr lang="en-US" dirty="0" err="1">
                <a:solidFill>
                  <a:srgbClr val="FFFFFF"/>
                </a:solidFill>
              </a:rPr>
              <a:t>BẤT</a:t>
            </a:r>
            <a:r>
              <a:rPr lang="en-US" dirty="0">
                <a:solidFill>
                  <a:srgbClr val="FFFFFF"/>
                </a:solidFill>
              </a:rPr>
              <a:t> THƯỜNG </a:t>
            </a:r>
            <a:r>
              <a:rPr lang="en-US" dirty="0" err="1">
                <a:solidFill>
                  <a:srgbClr val="FFFFFF"/>
                </a:solidFill>
              </a:rPr>
              <a:t>ĐI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ĐÂU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41F1-9F73-AE40-B149-0857AC13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385" y="0"/>
            <a:ext cx="7451781" cy="653891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Thai </a:t>
            </a:r>
            <a:r>
              <a:rPr lang="en-US" sz="3200" dirty="0" err="1"/>
              <a:t>phụ</a:t>
            </a:r>
            <a:r>
              <a:rPr lang="en-US" sz="3200" dirty="0"/>
              <a:t> </a:t>
            </a:r>
            <a:r>
              <a:rPr lang="en-US" sz="3200" dirty="0" err="1"/>
              <a:t>khám</a:t>
            </a:r>
            <a:r>
              <a:rPr lang="en-US" sz="3200" dirty="0"/>
              <a:t> </a:t>
            </a:r>
            <a:r>
              <a:rPr lang="en-US" sz="3200" dirty="0" err="1"/>
              <a:t>thai</a:t>
            </a:r>
            <a:r>
              <a:rPr lang="en-US" sz="3200" dirty="0"/>
              <a:t>:</a:t>
            </a:r>
          </a:p>
          <a:p>
            <a:pPr lvl="1"/>
            <a:r>
              <a:rPr lang="en-US" sz="2800" b="1" dirty="0"/>
              <a:t>Thai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mẹ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thường</a:t>
            </a:r>
            <a:r>
              <a:rPr lang="en-US" sz="2800" b="1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QL </a:t>
            </a:r>
            <a:r>
              <a:rPr lang="en-US" sz="2800" dirty="0" err="1">
                <a:sym typeface="Wingdings" panose="05000000000000000000" pitchFamily="2" charset="2"/>
              </a:rPr>
              <a:t>thai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thường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quy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theo</a:t>
            </a:r>
            <a:r>
              <a:rPr lang="en-US" sz="2800" dirty="0">
                <a:sym typeface="Wingdings" panose="05000000000000000000" pitchFamily="2" charset="2"/>
              </a:rPr>
              <a:t> QT </a:t>
            </a:r>
            <a:r>
              <a:rPr lang="en-US" sz="2800" dirty="0" err="1">
                <a:sym typeface="Wingdings" panose="05000000000000000000" pitchFamily="2" charset="2"/>
              </a:rPr>
              <a:t>BYT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b="1" dirty="0" err="1">
                <a:sym typeface="Wingdings" panose="05000000000000000000" pitchFamily="2" charset="2"/>
              </a:rPr>
              <a:t>Mẹ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bất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(TSG, </a:t>
            </a:r>
            <a:r>
              <a:rPr lang="en-US" sz="2800" dirty="0" err="1">
                <a:sym typeface="Wingdings" panose="05000000000000000000" pitchFamily="2" charset="2"/>
              </a:rPr>
              <a:t>ĐTĐ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các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bệnh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lý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kèm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theo.</a:t>
            </a:r>
            <a:r>
              <a:rPr lang="en-US" sz="2800" dirty="0">
                <a:sym typeface="Wingdings" panose="05000000000000000000" pitchFamily="2" charset="2"/>
              </a:rPr>
              <a:t>..)  </a:t>
            </a:r>
            <a:r>
              <a:rPr lang="en-US" sz="2800" dirty="0" err="1">
                <a:sym typeface="Wingdings" panose="05000000000000000000" pitchFamily="2" charset="2"/>
              </a:rPr>
              <a:t>nhập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sản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bệnh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nếu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cần</a:t>
            </a:r>
            <a:r>
              <a:rPr lang="en-US" sz="2800" dirty="0">
                <a:sym typeface="Wingdings" panose="05000000000000000000" pitchFamily="2" charset="2"/>
              </a:rPr>
              <a:t> can </a:t>
            </a:r>
            <a:r>
              <a:rPr lang="en-US" sz="2800" dirty="0" err="1">
                <a:sym typeface="Wingdings" panose="05000000000000000000" pitchFamily="2" charset="2"/>
              </a:rPr>
              <a:t>thiệp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b="1" dirty="0">
                <a:sym typeface="Wingdings" panose="05000000000000000000" pitchFamily="2" charset="2"/>
              </a:rPr>
              <a:t>Thai </a:t>
            </a:r>
            <a:r>
              <a:rPr lang="en-US" sz="2800" b="1" dirty="0" err="1">
                <a:sym typeface="Wingdings" panose="05000000000000000000" pitchFamily="2" charset="2"/>
              </a:rPr>
              <a:t>bất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dirty="0" err="1">
                <a:sym typeface="Wingdings" panose="05000000000000000000" pitchFamily="2" charset="2"/>
              </a:rPr>
              <a:t>bất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thường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hình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thái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phát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hiện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trên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siêu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âm</a:t>
            </a:r>
            <a:r>
              <a:rPr lang="en-US" sz="2800" dirty="0">
                <a:sym typeface="Wingdings" panose="05000000000000000000" pitchFamily="2" charset="2"/>
              </a:rPr>
              <a:t> 2%-7%, </a:t>
            </a:r>
            <a:r>
              <a:rPr lang="en-US" sz="2800" dirty="0" err="1">
                <a:sym typeface="Wingdings" panose="05000000000000000000" pitchFamily="2" charset="2"/>
              </a:rPr>
              <a:t>bất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thường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kết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quả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sàng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lọc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trước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sinh</a:t>
            </a:r>
            <a:r>
              <a:rPr lang="en-US" sz="2800" dirty="0">
                <a:sym typeface="Wingdings" panose="05000000000000000000" pitchFamily="2" charset="2"/>
              </a:rPr>
              <a:t> 1.8%-2%, </a:t>
            </a:r>
            <a:r>
              <a:rPr lang="en-US" sz="2800" dirty="0" err="1">
                <a:sym typeface="Wingdings" panose="05000000000000000000" pitchFamily="2" charset="2"/>
              </a:rPr>
              <a:t>bố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mẹ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mang</a:t>
            </a:r>
            <a:r>
              <a:rPr lang="en-US" sz="2800" dirty="0">
                <a:sym typeface="Wingdings" panose="05000000000000000000" pitchFamily="2" charset="2"/>
              </a:rPr>
              <a:t> gen </a:t>
            </a:r>
            <a:r>
              <a:rPr lang="en-US" sz="2800" dirty="0" err="1">
                <a:sym typeface="Wingdings" panose="05000000000000000000" pitchFamily="2" charset="2"/>
              </a:rPr>
              <a:t>bệnh</a:t>
            </a:r>
            <a:r>
              <a:rPr lang="en-US" sz="2800" dirty="0">
                <a:sym typeface="Wingdings" panose="05000000000000000000" pitchFamily="2" charset="2"/>
              </a:rPr>
              <a:t>).</a:t>
            </a:r>
          </a:p>
          <a:p>
            <a:pPr lvl="3"/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Gửi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đến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tổ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chức</a:t>
            </a:r>
            <a:r>
              <a:rPr lang="en-US" sz="2000" dirty="0">
                <a:sym typeface="Wingdings" panose="05000000000000000000" pitchFamily="2" charset="2"/>
              </a:rPr>
              <a:t>: </a:t>
            </a:r>
            <a:r>
              <a:rPr lang="en-US" sz="2000" dirty="0" err="1">
                <a:sym typeface="Wingdings" panose="05000000000000000000" pitchFamily="2" charset="2"/>
              </a:rPr>
              <a:t>hướng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dẫn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đến</a:t>
            </a:r>
            <a:r>
              <a:rPr lang="en-US" sz="2000" dirty="0">
                <a:sym typeface="Wingdings" panose="05000000000000000000" pitchFamily="2" charset="2"/>
              </a:rPr>
              <a:t> TT CDTS </a:t>
            </a:r>
            <a:r>
              <a:rPr lang="en-US" sz="2000" dirty="0" err="1">
                <a:sym typeface="Wingdings" panose="05000000000000000000" pitchFamily="2" charset="2"/>
              </a:rPr>
              <a:t>PSTW</a:t>
            </a:r>
            <a:r>
              <a:rPr lang="en-US" sz="2000" dirty="0">
                <a:sym typeface="Wingdings" panose="05000000000000000000" pitchFamily="2" charset="2"/>
              </a:rPr>
              <a:t>/ </a:t>
            </a:r>
            <a:r>
              <a:rPr lang="en-US" sz="2000" dirty="0" err="1">
                <a:sym typeface="Wingdings" panose="05000000000000000000" pitchFamily="2" charset="2"/>
              </a:rPr>
              <a:t>PSHN</a:t>
            </a:r>
            <a:endParaRPr lang="en-US" sz="2000" dirty="0">
              <a:sym typeface="Wingdings" panose="05000000000000000000" pitchFamily="2" charset="2"/>
            </a:endParaRPr>
          </a:p>
          <a:p>
            <a:pPr lvl="3"/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Gửi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đến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cá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nhân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các</a:t>
            </a:r>
            <a:r>
              <a:rPr lang="en-US" sz="2000" dirty="0">
                <a:sym typeface="Wingdings" panose="05000000000000000000" pitchFamily="2" charset="2"/>
              </a:rPr>
              <a:t> bs YHBT (bs Võ </a:t>
            </a:r>
            <a:r>
              <a:rPr lang="en-US" sz="2000" dirty="0" err="1">
                <a:sym typeface="Wingdings" panose="05000000000000000000" pitchFamily="2" charset="2"/>
              </a:rPr>
              <a:t>Tá</a:t>
            </a:r>
            <a:r>
              <a:rPr lang="en-US" sz="2000" dirty="0">
                <a:sym typeface="Wingdings" panose="05000000000000000000" pitchFamily="2" charset="2"/>
              </a:rPr>
              <a:t> Sơn, bs Nguyễn Ngọc Tú </a:t>
            </a:r>
            <a:r>
              <a:rPr lang="en-US" sz="2000" dirty="0" err="1">
                <a:sym typeface="Wingdings" panose="05000000000000000000" pitchFamily="2" charset="2"/>
              </a:rPr>
              <a:t>v.v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80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7A3B-656C-6381-F053-A543EEBA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Thai bất thường ra đi….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58D2C1-FE2B-48D7-80E8-4AA014F22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332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16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61DC2-34F5-60EC-769F-79C06B7A1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62182"/>
              </p:ext>
            </p:extLst>
          </p:nvPr>
        </p:nvGraphicFramePr>
        <p:xfrm>
          <a:off x="373038" y="35446"/>
          <a:ext cx="9545661" cy="50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0331B-9ABE-D547-63D6-865A76F4384D}"/>
              </a:ext>
            </a:extLst>
          </p:cNvPr>
          <p:cNvCxnSpPr>
            <a:cxnSpLocks/>
          </p:cNvCxnSpPr>
          <p:nvPr/>
        </p:nvCxnSpPr>
        <p:spPr>
          <a:xfrm>
            <a:off x="5988050" y="2590800"/>
            <a:ext cx="100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4B64D95-0F32-EAC0-B2BD-92AFA3FE0E45}"/>
              </a:ext>
            </a:extLst>
          </p:cNvPr>
          <p:cNvCxnSpPr>
            <a:cxnSpLocks/>
          </p:cNvCxnSpPr>
          <p:nvPr/>
        </p:nvCxnSpPr>
        <p:spPr>
          <a:xfrm flipV="1">
            <a:off x="6991350" y="2095785"/>
            <a:ext cx="6350" cy="495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4BD1593-D944-E0E3-FA5B-766CF3A993EA}"/>
              </a:ext>
            </a:extLst>
          </p:cNvPr>
          <p:cNvSpPr/>
          <p:nvPr/>
        </p:nvSpPr>
        <p:spPr>
          <a:xfrm>
            <a:off x="10566400" y="1690688"/>
            <a:ext cx="1104899" cy="5191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ĐCTN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B9882A-727D-16BA-FD01-1716E81CA7EC}"/>
              </a:ext>
            </a:extLst>
          </p:cNvPr>
          <p:cNvSpPr/>
          <p:nvPr/>
        </p:nvSpPr>
        <p:spPr>
          <a:xfrm>
            <a:off x="10566399" y="2865721"/>
            <a:ext cx="1104899" cy="19983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TD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tiến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dự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phòng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cuộc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đẻ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chuẩn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bị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can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thiệp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sau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sinh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5912A3-67FB-53EE-7141-99BDDFD7B77F}"/>
              </a:ext>
            </a:extLst>
          </p:cNvPr>
          <p:cNvSpPr/>
          <p:nvPr/>
        </p:nvSpPr>
        <p:spPr>
          <a:xfrm>
            <a:off x="10566398" y="5333346"/>
            <a:ext cx="1104899" cy="1325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Khám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B80A6C-82B4-E391-3C84-1FE045BD886F}"/>
              </a:ext>
            </a:extLst>
          </p:cNvPr>
          <p:cNvCxnSpPr/>
          <p:nvPr/>
        </p:nvCxnSpPr>
        <p:spPr>
          <a:xfrm flipV="1">
            <a:off x="5029200" y="3429000"/>
            <a:ext cx="355600" cy="102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55C232F-D5D3-E2EE-264C-2E0D3B0AC10E}"/>
              </a:ext>
            </a:extLst>
          </p:cNvPr>
          <p:cNvCxnSpPr/>
          <p:nvPr/>
        </p:nvCxnSpPr>
        <p:spPr>
          <a:xfrm>
            <a:off x="5041900" y="4457700"/>
            <a:ext cx="431800" cy="209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197B68F-8146-B369-DAEB-2C1B346BD29F}"/>
              </a:ext>
            </a:extLst>
          </p:cNvPr>
          <p:cNvCxnSpPr>
            <a:endCxn id="51" idx="1"/>
          </p:cNvCxnSpPr>
          <p:nvPr/>
        </p:nvCxnSpPr>
        <p:spPr>
          <a:xfrm>
            <a:off x="9918699" y="1460500"/>
            <a:ext cx="647701" cy="489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872A05D-F112-D7A8-4339-6841D9C0345C}"/>
              </a:ext>
            </a:extLst>
          </p:cNvPr>
          <p:cNvCxnSpPr>
            <a:endCxn id="51" idx="1"/>
          </p:cNvCxnSpPr>
          <p:nvPr/>
        </p:nvCxnSpPr>
        <p:spPr>
          <a:xfrm flipV="1">
            <a:off x="9918699" y="1950242"/>
            <a:ext cx="647701" cy="915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D3854F5-D94F-0A75-A71C-5D67B3439144}"/>
              </a:ext>
            </a:extLst>
          </p:cNvPr>
          <p:cNvCxnSpPr>
            <a:endCxn id="52" idx="1"/>
          </p:cNvCxnSpPr>
          <p:nvPr/>
        </p:nvCxnSpPr>
        <p:spPr>
          <a:xfrm>
            <a:off x="9918699" y="2095785"/>
            <a:ext cx="647700" cy="1769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7AEA139-5CB6-774F-C876-53EB3D22DF07}"/>
              </a:ext>
            </a:extLst>
          </p:cNvPr>
          <p:cNvCxnSpPr>
            <a:endCxn id="52" idx="1"/>
          </p:cNvCxnSpPr>
          <p:nvPr/>
        </p:nvCxnSpPr>
        <p:spPr>
          <a:xfrm>
            <a:off x="9918699" y="3685300"/>
            <a:ext cx="647700" cy="179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C2A82D-DF22-2518-1B06-63D2B69E4BE8}"/>
              </a:ext>
            </a:extLst>
          </p:cNvPr>
          <p:cNvCxnSpPr>
            <a:endCxn id="53" idx="1"/>
          </p:cNvCxnSpPr>
          <p:nvPr/>
        </p:nvCxnSpPr>
        <p:spPr>
          <a:xfrm>
            <a:off x="7560860" y="4667534"/>
            <a:ext cx="3005538" cy="1328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hought Bubble: Cloud 73">
            <a:extLst>
              <a:ext uri="{FF2B5EF4-FFF2-40B4-BE49-F238E27FC236}">
                <a16:creationId xmlns:a16="http://schemas.microsoft.com/office/drawing/2014/main" id="{2D35FCB1-2D43-3134-E24C-9F25410C592C}"/>
              </a:ext>
            </a:extLst>
          </p:cNvPr>
          <p:cNvSpPr/>
          <p:nvPr/>
        </p:nvSpPr>
        <p:spPr>
          <a:xfrm>
            <a:off x="520701" y="1159271"/>
            <a:ext cx="2844800" cy="546100"/>
          </a:xfrm>
          <a:prstGeom prst="cloudCallout">
            <a:avLst>
              <a:gd name="adj1" fmla="val -8638"/>
              <a:gd name="adj2" fmla="val 10901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BSYHBT</a:t>
            </a:r>
            <a:r>
              <a:rPr lang="en-US" dirty="0"/>
              <a:t>/</a:t>
            </a:r>
            <a:r>
              <a:rPr lang="en-US" dirty="0" err="1"/>
              <a:t>CĐHA</a:t>
            </a:r>
            <a:r>
              <a:rPr lang="en-US" dirty="0"/>
              <a:t>/MDT</a:t>
            </a:r>
          </a:p>
        </p:txBody>
      </p:sp>
      <p:sp>
        <p:nvSpPr>
          <p:cNvPr id="75" name="Thought Bubble: Cloud 74">
            <a:extLst>
              <a:ext uri="{FF2B5EF4-FFF2-40B4-BE49-F238E27FC236}">
                <a16:creationId xmlns:a16="http://schemas.microsoft.com/office/drawing/2014/main" id="{4C7F376E-6380-FE42-3D84-4EE84DB4CA82}"/>
              </a:ext>
            </a:extLst>
          </p:cNvPr>
          <p:cNvSpPr/>
          <p:nvPr/>
        </p:nvSpPr>
        <p:spPr>
          <a:xfrm>
            <a:off x="243481" y="3332943"/>
            <a:ext cx="1780181" cy="724451"/>
          </a:xfrm>
          <a:prstGeom prst="cloudCallout">
            <a:avLst>
              <a:gd name="adj1" fmla="val 53886"/>
              <a:gd name="adj2" fmla="val 8010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BSYHBT</a:t>
            </a:r>
            <a:r>
              <a:rPr lang="en-US" dirty="0"/>
              <a:t>/</a:t>
            </a:r>
            <a:r>
              <a:rPr lang="en-US" dirty="0" err="1"/>
              <a:t>BSDT</a:t>
            </a:r>
            <a:endParaRPr lang="en-US" dirty="0"/>
          </a:p>
        </p:txBody>
      </p:sp>
      <p:sp>
        <p:nvSpPr>
          <p:cNvPr id="78" name="Thought Bubble: Cloud 77">
            <a:extLst>
              <a:ext uri="{FF2B5EF4-FFF2-40B4-BE49-F238E27FC236}">
                <a16:creationId xmlns:a16="http://schemas.microsoft.com/office/drawing/2014/main" id="{6D6AE9C0-B68E-7D7F-1D6A-FBC4CCFDBAA1}"/>
              </a:ext>
            </a:extLst>
          </p:cNvPr>
          <p:cNvSpPr/>
          <p:nvPr/>
        </p:nvSpPr>
        <p:spPr>
          <a:xfrm>
            <a:off x="6356350" y="686054"/>
            <a:ext cx="1708150" cy="546100"/>
          </a:xfrm>
          <a:prstGeom prst="cloudCallout">
            <a:avLst>
              <a:gd name="adj1" fmla="val -8638"/>
              <a:gd name="adj2" fmla="val 10901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MDT</a:t>
            </a:r>
          </a:p>
        </p:txBody>
      </p:sp>
      <p:sp>
        <p:nvSpPr>
          <p:cNvPr id="79" name="Thought Bubble: Cloud 78">
            <a:extLst>
              <a:ext uri="{FF2B5EF4-FFF2-40B4-BE49-F238E27FC236}">
                <a16:creationId xmlns:a16="http://schemas.microsoft.com/office/drawing/2014/main" id="{75CFF826-C9F9-CB89-A317-C2DF4BA436A9}"/>
              </a:ext>
            </a:extLst>
          </p:cNvPr>
          <p:cNvSpPr/>
          <p:nvPr/>
        </p:nvSpPr>
        <p:spPr>
          <a:xfrm>
            <a:off x="8119659" y="4289567"/>
            <a:ext cx="1708150" cy="546100"/>
          </a:xfrm>
          <a:prstGeom prst="cloudCallout">
            <a:avLst>
              <a:gd name="adj1" fmla="val -103805"/>
              <a:gd name="adj2" fmla="val -18168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MDT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00184E6-4F85-91F9-F1B3-B860F5C7FBB4}"/>
              </a:ext>
            </a:extLst>
          </p:cNvPr>
          <p:cNvSpPr/>
          <p:nvPr/>
        </p:nvSpPr>
        <p:spPr>
          <a:xfrm>
            <a:off x="243481" y="35446"/>
            <a:ext cx="5941419" cy="787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2. </a:t>
            </a:r>
            <a:r>
              <a:rPr lang="en-US" sz="2000" b="1" dirty="0" err="1">
                <a:solidFill>
                  <a:srgbClr val="FFFF00"/>
                </a:solidFill>
              </a:rPr>
              <a:t>HÀNH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TIẾP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CẬN</a:t>
            </a:r>
            <a:r>
              <a:rPr lang="en-US" sz="2000" b="1" dirty="0">
                <a:solidFill>
                  <a:srgbClr val="FFFF00"/>
                </a:solidFill>
              </a:rPr>
              <a:t> THAI </a:t>
            </a:r>
            <a:r>
              <a:rPr lang="en-US" sz="2000" b="1" dirty="0" err="1">
                <a:solidFill>
                  <a:srgbClr val="FFFF00"/>
                </a:solidFill>
              </a:rPr>
              <a:t>BẤT</a:t>
            </a:r>
            <a:r>
              <a:rPr lang="en-US" sz="2000" b="1" dirty="0">
                <a:solidFill>
                  <a:srgbClr val="FFFF00"/>
                </a:solidFill>
              </a:rPr>
              <a:t> THƯỜNG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E706E7-409C-58A2-6E88-0520B07EA22A}"/>
              </a:ext>
            </a:extLst>
          </p:cNvPr>
          <p:cNvSpPr/>
          <p:nvPr/>
        </p:nvSpPr>
        <p:spPr>
          <a:xfrm>
            <a:off x="2294341" y="2565400"/>
            <a:ext cx="1731559" cy="210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EC96548-0D3D-B0DF-0423-1CF1FFAAF836}"/>
              </a:ext>
            </a:extLst>
          </p:cNvPr>
          <p:cNvCxnSpPr>
            <a:stCxn id="81" idx="0"/>
          </p:cNvCxnSpPr>
          <p:nvPr/>
        </p:nvCxnSpPr>
        <p:spPr>
          <a:xfrm flipH="1">
            <a:off x="3160120" y="2565400"/>
            <a:ext cx="1" cy="120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AAAF6B5-21E0-682D-174B-AE43D1D92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803810"/>
              </p:ext>
            </p:extLst>
          </p:nvPr>
        </p:nvGraphicFramePr>
        <p:xfrm>
          <a:off x="-10710" y="3623255"/>
          <a:ext cx="7560860" cy="313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10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75" grpId="0" animBg="1"/>
      <p:bldP spid="78" grpId="0" animBg="1"/>
      <p:bldP spid="79" grpId="0" animBg="1"/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4FD6-7BCD-44FB-3D2B-51C09825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B4C53D-935B-3B55-A7C7-046459ED6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95041"/>
              </p:ext>
            </p:extLst>
          </p:nvPr>
        </p:nvGraphicFramePr>
        <p:xfrm>
          <a:off x="-117006" y="1080370"/>
          <a:ext cx="6992440" cy="324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55D0C9B6-36B3-4674-C19D-B6C9E994B9DC}"/>
              </a:ext>
            </a:extLst>
          </p:cNvPr>
          <p:cNvSpPr/>
          <p:nvPr/>
        </p:nvSpPr>
        <p:spPr>
          <a:xfrm>
            <a:off x="7513665" y="1842557"/>
            <a:ext cx="3116233" cy="784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ĐCTN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E35D8E-2C88-0457-46DE-0F48E40A585F}"/>
              </a:ext>
            </a:extLst>
          </p:cNvPr>
          <p:cNvSpPr/>
          <p:nvPr/>
        </p:nvSpPr>
        <p:spPr>
          <a:xfrm>
            <a:off x="7513666" y="2801914"/>
            <a:ext cx="3116234" cy="840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TD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tiến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dự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phòng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cuộc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đẻ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chuẩn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bị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can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thiệp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sau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sinh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1FA4C49-CD59-E462-A754-3B0E2A268EE5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6362699" y="2234725"/>
            <a:ext cx="1150966" cy="39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FF2302-C6B5-F6C7-E8EA-8578EB5115F7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362699" y="2676725"/>
            <a:ext cx="1150967" cy="545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E2E22B28-BE0D-3468-B901-12DD07CD4CBF}"/>
              </a:ext>
            </a:extLst>
          </p:cNvPr>
          <p:cNvSpPr/>
          <p:nvPr/>
        </p:nvSpPr>
        <p:spPr>
          <a:xfrm>
            <a:off x="243481" y="35446"/>
            <a:ext cx="8608419" cy="787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3. </a:t>
            </a:r>
            <a:r>
              <a:rPr lang="en-US" sz="2000" b="1" dirty="0" err="1">
                <a:solidFill>
                  <a:srgbClr val="FFFF00"/>
                </a:solidFill>
              </a:rPr>
              <a:t>HÀNH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NGƯỜI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BỆNH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CÓ</a:t>
            </a:r>
            <a:r>
              <a:rPr lang="en-US" sz="2000" b="1" dirty="0">
                <a:solidFill>
                  <a:srgbClr val="FFFF00"/>
                </a:solidFill>
              </a:rPr>
              <a:t> THAI </a:t>
            </a:r>
            <a:r>
              <a:rPr lang="en-US" sz="2000" b="1" dirty="0" err="1">
                <a:solidFill>
                  <a:srgbClr val="FFFF00"/>
                </a:solidFill>
              </a:rPr>
              <a:t>BẤT</a:t>
            </a:r>
            <a:r>
              <a:rPr lang="en-US" sz="2000" b="1" dirty="0">
                <a:solidFill>
                  <a:srgbClr val="FFFF00"/>
                </a:solidFill>
              </a:rPr>
              <a:t> THƯỜNG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501B441-7FCD-0939-475C-6CD1256F1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062971"/>
              </p:ext>
            </p:extLst>
          </p:nvPr>
        </p:nvGraphicFramePr>
        <p:xfrm>
          <a:off x="1295925" y="3511151"/>
          <a:ext cx="7555975" cy="260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285DCF4-B84C-3303-AB93-1186F66B5042}"/>
              </a:ext>
            </a:extLst>
          </p:cNvPr>
          <p:cNvSpPr/>
          <p:nvPr/>
        </p:nvSpPr>
        <p:spPr>
          <a:xfrm>
            <a:off x="7513665" y="3781248"/>
            <a:ext cx="3116234" cy="840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Chọc</a:t>
            </a:r>
            <a:r>
              <a:rPr lang="en-US" dirty="0"/>
              <a:t> </a:t>
            </a:r>
            <a:r>
              <a:rPr lang="en-US" dirty="0" err="1"/>
              <a:t>ối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XN</a:t>
            </a:r>
            <a:r>
              <a:rPr lang="en-US" dirty="0"/>
              <a:t> di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kq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056E14-1B91-D296-BAFB-A53B657EF8C7}"/>
              </a:ext>
            </a:extLst>
          </p:cNvPr>
          <p:cNvCxnSpPr/>
          <p:nvPr/>
        </p:nvCxnSpPr>
        <p:spPr>
          <a:xfrm flipH="1" flipV="1">
            <a:off x="6362699" y="2921000"/>
            <a:ext cx="1150966" cy="1257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36B1D5-7DD3-9916-D0D1-C60F2BC27EDB}"/>
              </a:ext>
            </a:extLst>
          </p:cNvPr>
          <p:cNvCxnSpPr>
            <a:stCxn id="12" idx="3"/>
          </p:cNvCxnSpPr>
          <p:nvPr/>
        </p:nvCxnSpPr>
        <p:spPr>
          <a:xfrm flipV="1">
            <a:off x="10629899" y="4178300"/>
            <a:ext cx="927101" cy="23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72BE6D-9D0F-2D08-7BF7-01FD83279C20}"/>
              </a:ext>
            </a:extLst>
          </p:cNvPr>
          <p:cNvCxnSpPr>
            <a:cxnSpLocks/>
          </p:cNvCxnSpPr>
          <p:nvPr/>
        </p:nvCxnSpPr>
        <p:spPr>
          <a:xfrm>
            <a:off x="11557000" y="1511300"/>
            <a:ext cx="0" cy="2666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D4F244-479B-E4AF-E384-3EBCAD7C11CD}"/>
              </a:ext>
            </a:extLst>
          </p:cNvPr>
          <p:cNvCxnSpPr/>
          <p:nvPr/>
        </p:nvCxnSpPr>
        <p:spPr>
          <a:xfrm flipH="1">
            <a:off x="6362699" y="1511300"/>
            <a:ext cx="5194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EF5589-84AD-6A3F-EB6A-7D389F89A979}"/>
              </a:ext>
            </a:extLst>
          </p:cNvPr>
          <p:cNvCxnSpPr/>
          <p:nvPr/>
        </p:nvCxnSpPr>
        <p:spPr>
          <a:xfrm>
            <a:off x="6489700" y="4201379"/>
            <a:ext cx="1023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5C7A5F-034B-8379-A437-6088B3CA494E}"/>
              </a:ext>
            </a:extLst>
          </p:cNvPr>
          <p:cNvCxnSpPr>
            <a:cxnSpLocks/>
          </p:cNvCxnSpPr>
          <p:nvPr/>
        </p:nvCxnSpPr>
        <p:spPr>
          <a:xfrm flipV="1">
            <a:off x="4940300" y="1981200"/>
            <a:ext cx="0" cy="368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3B78D45-1B66-A1AA-1C7D-9997257D26D0}"/>
              </a:ext>
            </a:extLst>
          </p:cNvPr>
          <p:cNvCxnSpPr/>
          <p:nvPr/>
        </p:nvCxnSpPr>
        <p:spPr>
          <a:xfrm>
            <a:off x="4940300" y="3124200"/>
            <a:ext cx="0" cy="386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63B9C9D-239F-7747-625B-A79BAD2DA0CD}"/>
              </a:ext>
            </a:extLst>
          </p:cNvPr>
          <p:cNvSpPr/>
          <p:nvPr/>
        </p:nvSpPr>
        <p:spPr>
          <a:xfrm>
            <a:off x="458814" y="3599720"/>
            <a:ext cx="1865286" cy="1108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Quản </a:t>
            </a:r>
            <a:r>
              <a:rPr lang="en-US" sz="2400" b="1" dirty="0" err="1">
                <a:solidFill>
                  <a:schemeClr val="tx1"/>
                </a:solidFill>
              </a:rPr>
              <a:t>lý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bất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thường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C9F6A1-3278-C991-7CA5-6E381CE4C116}"/>
              </a:ext>
            </a:extLst>
          </p:cNvPr>
          <p:cNvCxnSpPr/>
          <p:nvPr/>
        </p:nvCxnSpPr>
        <p:spPr>
          <a:xfrm flipH="1">
            <a:off x="2324100" y="4178299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2933D11-701E-9E42-AEF6-A639BD68FFB2}"/>
              </a:ext>
            </a:extLst>
          </p:cNvPr>
          <p:cNvCxnSpPr/>
          <p:nvPr/>
        </p:nvCxnSpPr>
        <p:spPr>
          <a:xfrm>
            <a:off x="1651000" y="1842557"/>
            <a:ext cx="0" cy="39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ightning Bolt 41">
            <a:extLst>
              <a:ext uri="{FF2B5EF4-FFF2-40B4-BE49-F238E27FC236}">
                <a16:creationId xmlns:a16="http://schemas.microsoft.com/office/drawing/2014/main" id="{E0BA8698-5604-360D-9123-7E58460E7ED8}"/>
              </a:ext>
            </a:extLst>
          </p:cNvPr>
          <p:cNvSpPr/>
          <p:nvPr/>
        </p:nvSpPr>
        <p:spPr>
          <a:xfrm>
            <a:off x="340935" y="2038641"/>
            <a:ext cx="564343" cy="54532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>
            <a:extLst>
              <a:ext uri="{FF2B5EF4-FFF2-40B4-BE49-F238E27FC236}">
                <a16:creationId xmlns:a16="http://schemas.microsoft.com/office/drawing/2014/main" id="{FEE145A7-D44E-5F9C-6664-464976CF3303}"/>
              </a:ext>
            </a:extLst>
          </p:cNvPr>
          <p:cNvSpPr/>
          <p:nvPr/>
        </p:nvSpPr>
        <p:spPr>
          <a:xfrm>
            <a:off x="3818368" y="3317675"/>
            <a:ext cx="564343" cy="54532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>
            <a:extLst>
              <a:ext uri="{FF2B5EF4-FFF2-40B4-BE49-F238E27FC236}">
                <a16:creationId xmlns:a16="http://schemas.microsoft.com/office/drawing/2014/main" id="{A353F122-D565-5A5C-7290-553C5E16C46C}"/>
              </a:ext>
            </a:extLst>
          </p:cNvPr>
          <p:cNvSpPr/>
          <p:nvPr/>
        </p:nvSpPr>
        <p:spPr>
          <a:xfrm>
            <a:off x="3517902" y="2076840"/>
            <a:ext cx="564343" cy="54532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ghtning Bolt 45">
            <a:extLst>
              <a:ext uri="{FF2B5EF4-FFF2-40B4-BE49-F238E27FC236}">
                <a16:creationId xmlns:a16="http://schemas.microsoft.com/office/drawing/2014/main" id="{F04FDB6C-C0D8-725D-AC57-D9C61FE9BD51}"/>
              </a:ext>
            </a:extLst>
          </p:cNvPr>
          <p:cNvSpPr/>
          <p:nvPr/>
        </p:nvSpPr>
        <p:spPr>
          <a:xfrm>
            <a:off x="23760" y="3219319"/>
            <a:ext cx="564343" cy="54532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ghtning Bolt 46">
            <a:extLst>
              <a:ext uri="{FF2B5EF4-FFF2-40B4-BE49-F238E27FC236}">
                <a16:creationId xmlns:a16="http://schemas.microsoft.com/office/drawing/2014/main" id="{C5533F16-0197-44E0-DFDA-ACD06ABA4940}"/>
              </a:ext>
            </a:extLst>
          </p:cNvPr>
          <p:cNvSpPr/>
          <p:nvPr/>
        </p:nvSpPr>
        <p:spPr>
          <a:xfrm flipH="1">
            <a:off x="10619556" y="3516014"/>
            <a:ext cx="485720" cy="71509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ghtning Bolt 48">
            <a:extLst>
              <a:ext uri="{FF2B5EF4-FFF2-40B4-BE49-F238E27FC236}">
                <a16:creationId xmlns:a16="http://schemas.microsoft.com/office/drawing/2014/main" id="{A807B22D-45F2-B026-175C-BE6036F5BAF6}"/>
              </a:ext>
            </a:extLst>
          </p:cNvPr>
          <p:cNvSpPr/>
          <p:nvPr/>
        </p:nvSpPr>
        <p:spPr>
          <a:xfrm flipH="1">
            <a:off x="10619556" y="2528056"/>
            <a:ext cx="485720" cy="71509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B91A5B08-8E46-D67E-57FB-0C251DC40D52}"/>
              </a:ext>
            </a:extLst>
          </p:cNvPr>
          <p:cNvSpPr/>
          <p:nvPr/>
        </p:nvSpPr>
        <p:spPr>
          <a:xfrm flipH="1">
            <a:off x="10595902" y="1422416"/>
            <a:ext cx="485720" cy="71509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F27FB8-DAF5-4163-8027-445DBC075335}"/>
              </a:ext>
            </a:extLst>
          </p:cNvPr>
          <p:cNvCxnSpPr>
            <a:cxnSpLocks/>
          </p:cNvCxnSpPr>
          <p:nvPr/>
        </p:nvCxnSpPr>
        <p:spPr>
          <a:xfrm flipV="1">
            <a:off x="5073912" y="4708465"/>
            <a:ext cx="0" cy="244535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436946D-D16A-3EBE-CDA4-ADFBFA48ED58}"/>
              </a:ext>
            </a:extLst>
          </p:cNvPr>
          <p:cNvSpPr txBox="1"/>
          <p:nvPr/>
        </p:nvSpPr>
        <p:spPr>
          <a:xfrm>
            <a:off x="6875434" y="3243150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(-)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A5001C-556D-9562-AA24-CBC8DAE6D063}"/>
              </a:ext>
            </a:extLst>
          </p:cNvPr>
          <p:cNvSpPr txBox="1"/>
          <p:nvPr/>
        </p:nvSpPr>
        <p:spPr>
          <a:xfrm>
            <a:off x="11552264" y="2736334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(+)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672EC1-EFD6-3471-E45E-25BFE22B7428}"/>
              </a:ext>
            </a:extLst>
          </p:cNvPr>
          <p:cNvSpPr txBox="1"/>
          <p:nvPr/>
        </p:nvSpPr>
        <p:spPr>
          <a:xfrm>
            <a:off x="2694036" y="4136858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41702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Graphic spid="17" grpId="0">
        <p:bldAsOne/>
      </p:bldGraphic>
      <p:bldP spid="12" grpId="0" animBg="1"/>
      <p:bldP spid="36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60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996B7-AC97-CB42-5657-55E71862D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8CAD7-3D89-DD92-C29B-68210AD265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17006" y="1080370"/>
          <a:ext cx="6992440" cy="324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92421F6F-50CB-F3B0-431F-1655724EF13B}"/>
              </a:ext>
            </a:extLst>
          </p:cNvPr>
          <p:cNvSpPr/>
          <p:nvPr/>
        </p:nvSpPr>
        <p:spPr>
          <a:xfrm>
            <a:off x="7513665" y="1842557"/>
            <a:ext cx="3116233" cy="784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ĐCTN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3059F9-3CB3-8431-DFB5-6480260C891B}"/>
              </a:ext>
            </a:extLst>
          </p:cNvPr>
          <p:cNvSpPr/>
          <p:nvPr/>
        </p:nvSpPr>
        <p:spPr>
          <a:xfrm>
            <a:off x="7513666" y="2801914"/>
            <a:ext cx="3116234" cy="8402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TD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tiến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dự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phòng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cuộc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đẻ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chuẩn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bị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can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thiệp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sau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sinh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B79A124-1586-CC62-4824-45F6635F3850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6362699" y="2234725"/>
            <a:ext cx="1150966" cy="39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D057D20-7B1A-E0C5-4215-0B255D907345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362699" y="2676725"/>
            <a:ext cx="1150967" cy="545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11E5FADB-D47C-A172-5F79-CF52C2D92315}"/>
              </a:ext>
            </a:extLst>
          </p:cNvPr>
          <p:cNvSpPr/>
          <p:nvPr/>
        </p:nvSpPr>
        <p:spPr>
          <a:xfrm>
            <a:off x="243481" y="35446"/>
            <a:ext cx="8608419" cy="787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4. QUẢN LÝ THAI </a:t>
            </a:r>
            <a:r>
              <a:rPr lang="en-US" sz="2000" b="1" dirty="0" err="1">
                <a:solidFill>
                  <a:srgbClr val="FFFF00"/>
                </a:solidFill>
              </a:rPr>
              <a:t>BẤT</a:t>
            </a:r>
            <a:r>
              <a:rPr lang="en-US" sz="2000" b="1" dirty="0">
                <a:solidFill>
                  <a:srgbClr val="FFFF00"/>
                </a:solidFill>
              </a:rPr>
              <a:t> THƯỜNG </a:t>
            </a:r>
            <a:r>
              <a:rPr lang="en-US" sz="2000" b="1" dirty="0" err="1">
                <a:solidFill>
                  <a:srgbClr val="FFFF00"/>
                </a:solidFill>
              </a:rPr>
              <a:t>TẠI</a:t>
            </a:r>
            <a:r>
              <a:rPr lang="en-US" sz="2000" b="1" dirty="0">
                <a:solidFill>
                  <a:srgbClr val="FFFF00"/>
                </a:solidFill>
              </a:rPr>
              <a:t> BV </a:t>
            </a:r>
            <a:r>
              <a:rPr lang="en-US" sz="2000" b="1" dirty="0" err="1">
                <a:solidFill>
                  <a:srgbClr val="FFFF00"/>
                </a:solidFill>
              </a:rPr>
              <a:t>ĐA</a:t>
            </a:r>
            <a:r>
              <a:rPr lang="en-US" sz="2000" b="1" dirty="0">
                <a:solidFill>
                  <a:srgbClr val="FFFF00"/>
                </a:solidFill>
              </a:rPr>
              <a:t> KHOA VIỆT ĐỨC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7E23773-559C-23D6-5F38-3EA60776263F}"/>
              </a:ext>
            </a:extLst>
          </p:cNvPr>
          <p:cNvGraphicFramePr/>
          <p:nvPr/>
        </p:nvGraphicFramePr>
        <p:xfrm>
          <a:off x="1295925" y="3511151"/>
          <a:ext cx="7555975" cy="260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2333E44-3810-93B1-BDFE-5063020A14F3}"/>
              </a:ext>
            </a:extLst>
          </p:cNvPr>
          <p:cNvSpPr/>
          <p:nvPr/>
        </p:nvSpPr>
        <p:spPr>
          <a:xfrm>
            <a:off x="7513665" y="3781248"/>
            <a:ext cx="3116234" cy="840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Chọc</a:t>
            </a:r>
            <a:r>
              <a:rPr lang="en-US" dirty="0"/>
              <a:t> </a:t>
            </a:r>
            <a:r>
              <a:rPr lang="en-US" dirty="0" err="1"/>
              <a:t>ối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XN</a:t>
            </a:r>
            <a:r>
              <a:rPr lang="en-US" dirty="0"/>
              <a:t> di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kq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D022E9-5FE1-96E6-15C5-C051F0293F82}"/>
              </a:ext>
            </a:extLst>
          </p:cNvPr>
          <p:cNvCxnSpPr/>
          <p:nvPr/>
        </p:nvCxnSpPr>
        <p:spPr>
          <a:xfrm flipH="1" flipV="1">
            <a:off x="6362699" y="2921000"/>
            <a:ext cx="1150966" cy="1257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1943D1-C1CC-690B-2EB6-33019A2C558F}"/>
              </a:ext>
            </a:extLst>
          </p:cNvPr>
          <p:cNvCxnSpPr>
            <a:stCxn id="12" idx="3"/>
          </p:cNvCxnSpPr>
          <p:nvPr/>
        </p:nvCxnSpPr>
        <p:spPr>
          <a:xfrm flipV="1">
            <a:off x="10629899" y="4178300"/>
            <a:ext cx="927101" cy="23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90E2A-AFB9-DF6B-5D43-9DE1A2777B27}"/>
              </a:ext>
            </a:extLst>
          </p:cNvPr>
          <p:cNvCxnSpPr>
            <a:cxnSpLocks/>
          </p:cNvCxnSpPr>
          <p:nvPr/>
        </p:nvCxnSpPr>
        <p:spPr>
          <a:xfrm>
            <a:off x="11557000" y="1511300"/>
            <a:ext cx="0" cy="2666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FDF9E5-1E1E-6E19-7CC8-C33F91A62D89}"/>
              </a:ext>
            </a:extLst>
          </p:cNvPr>
          <p:cNvCxnSpPr/>
          <p:nvPr/>
        </p:nvCxnSpPr>
        <p:spPr>
          <a:xfrm flipH="1">
            <a:off x="6362699" y="1511300"/>
            <a:ext cx="5194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7A6A9F-A509-8038-5A98-8C6658FF9D03}"/>
              </a:ext>
            </a:extLst>
          </p:cNvPr>
          <p:cNvCxnSpPr/>
          <p:nvPr/>
        </p:nvCxnSpPr>
        <p:spPr>
          <a:xfrm>
            <a:off x="6489700" y="4201379"/>
            <a:ext cx="1023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559D0C-F435-57DD-62CC-B0BDC1D2AB67}"/>
              </a:ext>
            </a:extLst>
          </p:cNvPr>
          <p:cNvCxnSpPr>
            <a:cxnSpLocks/>
          </p:cNvCxnSpPr>
          <p:nvPr/>
        </p:nvCxnSpPr>
        <p:spPr>
          <a:xfrm flipV="1">
            <a:off x="4940300" y="1981200"/>
            <a:ext cx="0" cy="368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F4CD25-7128-1581-B689-DC0AEB6DCC7E}"/>
              </a:ext>
            </a:extLst>
          </p:cNvPr>
          <p:cNvCxnSpPr/>
          <p:nvPr/>
        </p:nvCxnSpPr>
        <p:spPr>
          <a:xfrm>
            <a:off x="4940300" y="3124200"/>
            <a:ext cx="0" cy="386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6B54600-4977-A3A2-4D59-63B9CA763E28}"/>
              </a:ext>
            </a:extLst>
          </p:cNvPr>
          <p:cNvSpPr/>
          <p:nvPr/>
        </p:nvSpPr>
        <p:spPr>
          <a:xfrm>
            <a:off x="458814" y="3599720"/>
            <a:ext cx="1865286" cy="1108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Quản </a:t>
            </a:r>
            <a:r>
              <a:rPr lang="en-US" sz="2400" b="1" dirty="0" err="1">
                <a:solidFill>
                  <a:schemeClr val="tx1"/>
                </a:solidFill>
              </a:rPr>
              <a:t>lý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bất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thường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7874F2-A676-F076-5125-56F57828EC9D}"/>
              </a:ext>
            </a:extLst>
          </p:cNvPr>
          <p:cNvCxnSpPr/>
          <p:nvPr/>
        </p:nvCxnSpPr>
        <p:spPr>
          <a:xfrm flipH="1">
            <a:off x="2324100" y="4178299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5F6445-8023-9185-6D61-F3FE2AEDB49F}"/>
              </a:ext>
            </a:extLst>
          </p:cNvPr>
          <p:cNvCxnSpPr/>
          <p:nvPr/>
        </p:nvCxnSpPr>
        <p:spPr>
          <a:xfrm>
            <a:off x="1651000" y="1842557"/>
            <a:ext cx="0" cy="39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94A2A80-B292-8900-6364-6C9ED0336FBF}"/>
              </a:ext>
            </a:extLst>
          </p:cNvPr>
          <p:cNvCxnSpPr>
            <a:cxnSpLocks/>
          </p:cNvCxnSpPr>
          <p:nvPr/>
        </p:nvCxnSpPr>
        <p:spPr>
          <a:xfrm flipV="1">
            <a:off x="5073912" y="4708465"/>
            <a:ext cx="0" cy="244535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01F9F5F-D923-7D0C-F68E-8F57FCD75593}"/>
              </a:ext>
            </a:extLst>
          </p:cNvPr>
          <p:cNvSpPr txBox="1"/>
          <p:nvPr/>
        </p:nvSpPr>
        <p:spPr>
          <a:xfrm>
            <a:off x="6875434" y="3243150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(-)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28487-99DB-D321-F09A-79E8270A8A2F}"/>
              </a:ext>
            </a:extLst>
          </p:cNvPr>
          <p:cNvSpPr txBox="1"/>
          <p:nvPr/>
        </p:nvSpPr>
        <p:spPr>
          <a:xfrm>
            <a:off x="11552264" y="2736334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(+)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8D714A-ED0A-85D2-3B79-4A56F80FA9D7}"/>
              </a:ext>
            </a:extLst>
          </p:cNvPr>
          <p:cNvSpPr txBox="1"/>
          <p:nvPr/>
        </p:nvSpPr>
        <p:spPr>
          <a:xfrm>
            <a:off x="2694036" y="4136858"/>
            <a:ext cx="4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(-)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982D0A-A7E7-C0F2-3F06-023A16691EC8}"/>
              </a:ext>
            </a:extLst>
          </p:cNvPr>
          <p:cNvSpPr/>
          <p:nvPr/>
        </p:nvSpPr>
        <p:spPr>
          <a:xfrm>
            <a:off x="243482" y="977900"/>
            <a:ext cx="3002962" cy="253325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78C0A-9972-D924-CDF2-66A27E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SETUP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0434-087D-2765-6B5C-E980AD02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020" y="13660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b="1" dirty="0" err="1"/>
              <a:t>Soạn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quy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dirty="0"/>
              <a:t>: QT </a:t>
            </a:r>
            <a:r>
              <a:rPr lang="en-US" dirty="0" err="1"/>
              <a:t>Chọc</a:t>
            </a:r>
            <a:r>
              <a:rPr lang="en-US" dirty="0"/>
              <a:t> </a:t>
            </a:r>
            <a:r>
              <a:rPr lang="en-US" dirty="0" err="1"/>
              <a:t>ối</a:t>
            </a:r>
            <a:r>
              <a:rPr lang="en-US" dirty="0"/>
              <a:t>, QT </a:t>
            </a:r>
            <a:r>
              <a:rPr lang="en-US" dirty="0" err="1"/>
              <a:t>ĐCTN</a:t>
            </a:r>
            <a:r>
              <a:rPr lang="en-US" dirty="0"/>
              <a:t>, QT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MDT</a:t>
            </a:r>
          </a:p>
          <a:p>
            <a:r>
              <a:rPr lang="en-US" b="1" dirty="0" err="1"/>
              <a:t>Xây</a:t>
            </a:r>
            <a:r>
              <a:rPr lang="en-US" b="1" dirty="0"/>
              <a:t> </a:t>
            </a:r>
            <a:r>
              <a:rPr lang="en-US" b="1" dirty="0" err="1"/>
              <a:t>dựng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dirty="0"/>
              <a:t>: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,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chọc</a:t>
            </a:r>
            <a:r>
              <a:rPr lang="en-US" dirty="0"/>
              <a:t> </a:t>
            </a:r>
            <a:r>
              <a:rPr lang="en-US" dirty="0" err="1"/>
              <a:t>ối</a:t>
            </a:r>
            <a:r>
              <a:rPr lang="en-US" dirty="0"/>
              <a:t>, </a:t>
            </a:r>
            <a:r>
              <a:rPr lang="en-US" dirty="0" err="1"/>
              <a:t>phí</a:t>
            </a:r>
            <a:r>
              <a:rPr lang="en-US" dirty="0"/>
              <a:t> MDT,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chọc</a:t>
            </a:r>
            <a:r>
              <a:rPr lang="en-US" dirty="0"/>
              <a:t> </a:t>
            </a:r>
            <a:r>
              <a:rPr lang="en-US" dirty="0" err="1"/>
              <a:t>ối</a:t>
            </a:r>
            <a:r>
              <a:rPr lang="en-US" dirty="0"/>
              <a:t>,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di </a:t>
            </a:r>
            <a:r>
              <a:rPr lang="en-US" dirty="0" err="1"/>
              <a:t>truyền</a:t>
            </a:r>
            <a:r>
              <a:rPr lang="en-US" dirty="0"/>
              <a:t>.</a:t>
            </a:r>
          </a:p>
          <a:p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xét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dirty="0"/>
              <a:t>: </a:t>
            </a:r>
            <a:r>
              <a:rPr lang="en-US" dirty="0" err="1"/>
              <a:t>Gensolution</a:t>
            </a:r>
            <a:r>
              <a:rPr lang="en-US" dirty="0"/>
              <a:t>? </a:t>
            </a:r>
            <a:r>
              <a:rPr lang="en-US" dirty="0" err="1"/>
              <a:t>Genolife</a:t>
            </a:r>
            <a:r>
              <a:rPr lang="en-US" dirty="0"/>
              <a:t>?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?</a:t>
            </a:r>
          </a:p>
          <a:p>
            <a:r>
              <a:rPr lang="en-US" b="1" dirty="0"/>
              <a:t>Thành </a:t>
            </a:r>
            <a:r>
              <a:rPr lang="en-US" b="1" dirty="0" err="1"/>
              <a:t>viên</a:t>
            </a:r>
            <a:r>
              <a:rPr lang="en-US" b="1" dirty="0"/>
              <a:t> MDT</a:t>
            </a:r>
            <a:r>
              <a:rPr lang="en-US" dirty="0"/>
              <a:t>: bs YHBT, bs </a:t>
            </a:r>
            <a:r>
              <a:rPr lang="en-US" dirty="0" err="1"/>
              <a:t>CĐHA</a:t>
            </a:r>
            <a:r>
              <a:rPr lang="en-US" dirty="0"/>
              <a:t> (SA + MRI), bs DT, bs </a:t>
            </a:r>
            <a:r>
              <a:rPr lang="en-US" dirty="0" err="1"/>
              <a:t>Ngoại</a:t>
            </a:r>
            <a:r>
              <a:rPr lang="en-US" dirty="0"/>
              <a:t>, bs Nhi (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,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, </a:t>
            </a:r>
            <a:r>
              <a:rPr lang="en-US" dirty="0" err="1"/>
              <a:t>nhi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). Thành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?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?</a:t>
            </a:r>
          </a:p>
          <a:p>
            <a:r>
              <a:rPr lang="en-US" b="1" dirty="0"/>
              <a:t>Trang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,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endParaRPr lang="en-US" b="1" dirty="0"/>
          </a:p>
          <a:p>
            <a:r>
              <a:rPr lang="en-US" b="1" dirty="0" err="1"/>
              <a:t>Mẫu</a:t>
            </a:r>
            <a:r>
              <a:rPr lang="en-US" b="1" dirty="0"/>
              <a:t> </a:t>
            </a:r>
            <a:r>
              <a:rPr lang="en-US" b="1" dirty="0" err="1"/>
              <a:t>hồ</a:t>
            </a:r>
            <a:r>
              <a:rPr lang="en-US" b="1" dirty="0"/>
              <a:t> </a:t>
            </a:r>
            <a:r>
              <a:rPr lang="en-US" b="1" dirty="0" err="1"/>
              <a:t>sơ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77E-AE32-0E54-A008-86AA90D5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edical examination table in a room">
            <a:extLst>
              <a:ext uri="{FF2B5EF4-FFF2-40B4-BE49-F238E27FC236}">
                <a16:creationId xmlns:a16="http://schemas.microsoft.com/office/drawing/2014/main" id="{9FCD8E82-0846-CED1-7218-EBED0B39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53" y="45640"/>
            <a:ext cx="9022293" cy="6766719"/>
          </a:xfrm>
        </p:spPr>
      </p:pic>
      <p:pic>
        <p:nvPicPr>
          <p:cNvPr id="7" name="Picture 6" descr="A tray of medical supplies on a table&#10;&#10;AI-generated content may be incorrect.">
            <a:extLst>
              <a:ext uri="{FF2B5EF4-FFF2-40B4-BE49-F238E27FC236}">
                <a16:creationId xmlns:a16="http://schemas.microsoft.com/office/drawing/2014/main" id="{57467C60-F7B0-1E62-4FA4-637C2DDC7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9525" y="-703984"/>
            <a:ext cx="6192950" cy="9022294"/>
          </a:xfrm>
          <a:prstGeom prst="rect">
            <a:avLst/>
          </a:prstGeom>
        </p:spPr>
      </p:pic>
      <p:pic>
        <p:nvPicPr>
          <p:cNvPr id="13" name="Picture 12" descr="A hand holding a plastic tube&#10;&#10;AI-generated content may be incorrect.">
            <a:extLst>
              <a:ext uri="{FF2B5EF4-FFF2-40B4-BE49-F238E27FC236}">
                <a16:creationId xmlns:a16="http://schemas.microsoft.com/office/drawing/2014/main" id="{9C7B967B-B917-B553-8987-41238B103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8" y="0"/>
            <a:ext cx="4688115" cy="6780073"/>
          </a:xfrm>
          <a:prstGeom prst="rect">
            <a:avLst/>
          </a:prstGeom>
        </p:spPr>
      </p:pic>
      <p:pic>
        <p:nvPicPr>
          <p:cNvPr id="15" name="Picture 14" descr="A hand holding a white and green label&#10;&#10;AI-generated content may be incorrect.">
            <a:extLst>
              <a:ext uri="{FF2B5EF4-FFF2-40B4-BE49-F238E27FC236}">
                <a16:creationId xmlns:a16="http://schemas.microsoft.com/office/drawing/2014/main" id="{8CD02AF1-83CD-0AD8-B4C4-72C5B4986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78" y="45638"/>
            <a:ext cx="5143500" cy="6858000"/>
          </a:xfrm>
          <a:prstGeom prst="rect">
            <a:avLst/>
          </a:prstGeom>
        </p:spPr>
      </p:pic>
      <p:pic>
        <p:nvPicPr>
          <p:cNvPr id="17" name="Picture 16" descr="A plastic container with white paper in it">
            <a:extLst>
              <a:ext uri="{FF2B5EF4-FFF2-40B4-BE49-F238E27FC236}">
                <a16:creationId xmlns:a16="http://schemas.microsoft.com/office/drawing/2014/main" id="{012175CF-3E75-8B6B-414A-F41D58436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-4564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924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Y HỌC BÀO THAI:  “A RISING STAR”  TRONG SẢN PHỤ KHOA?</vt:lpstr>
      <vt:lpstr>Nội dung</vt:lpstr>
      <vt:lpstr>1. THAI BẤT THƯỜNG ĐI ĐÂU?</vt:lpstr>
      <vt:lpstr>Thai bất thường ra đi….</vt:lpstr>
      <vt:lpstr>PowerPoint Presentation</vt:lpstr>
      <vt:lpstr>PowerPoint Presentation</vt:lpstr>
      <vt:lpstr>PowerPoint Presentation</vt:lpstr>
      <vt:lpstr>SETUP</vt:lpstr>
      <vt:lpstr>PowerPoint Presentation</vt:lpstr>
      <vt:lpstr>PowerPoint Presentation</vt:lpstr>
      <vt:lpstr>PowerPoint Presentation</vt:lpstr>
      <vt:lpstr>Chuẩn bị người bệnh</vt:lpstr>
      <vt:lpstr>Vào ngày chọc ối</vt:lpstr>
      <vt:lpstr>Kỹ thuật chọc ối</vt:lpstr>
      <vt:lpstr>Ekip chọc ối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Hanh Pham</dc:creator>
  <cp:lastModifiedBy>Hanh Pham</cp:lastModifiedBy>
  <cp:revision>1</cp:revision>
  <dcterms:created xsi:type="dcterms:W3CDTF">2025-10-15T02:14:10Z</dcterms:created>
  <dcterms:modified xsi:type="dcterms:W3CDTF">2025-10-15T06:47:29Z</dcterms:modified>
</cp:coreProperties>
</file>