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1098" r:id="rId2"/>
    <p:sldId id="1108" r:id="rId3"/>
    <p:sldId id="1111" r:id="rId4"/>
    <p:sldId id="1106" r:id="rId5"/>
    <p:sldId id="1112" r:id="rId6"/>
    <p:sldId id="1113" r:id="rId7"/>
    <p:sldId id="1120" r:id="rId8"/>
    <p:sldId id="1121" r:id="rId9"/>
    <p:sldId id="1122" r:id="rId10"/>
    <p:sldId id="1110" r:id="rId11"/>
    <p:sldId id="1109" r:id="rId12"/>
    <p:sldId id="1102" r:id="rId13"/>
    <p:sldId id="1114" r:id="rId14"/>
    <p:sldId id="1116" r:id="rId15"/>
    <p:sldId id="1115" r:id="rId16"/>
    <p:sldId id="1117" r:id="rId17"/>
    <p:sldId id="1118" r:id="rId18"/>
    <p:sldId id="1119" r:id="rId19"/>
    <p:sldId id="1104" r:id="rId20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58A1D5"/>
    <a:srgbClr val="FCFDFD"/>
    <a:srgbClr val="28659C"/>
    <a:srgbClr val="B8B8B8"/>
    <a:srgbClr val="B7B8B8"/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09" autoAdjust="0"/>
    <p:restoredTop sz="88640" autoAdjust="0"/>
  </p:normalViewPr>
  <p:slideViewPr>
    <p:cSldViewPr snapToGrid="0">
      <p:cViewPr varScale="1">
        <p:scale>
          <a:sx n="98" d="100"/>
          <a:sy n="98" d="100"/>
        </p:scale>
        <p:origin x="1512" y="84"/>
      </p:cViewPr>
      <p:guideLst>
        <p:guide orient="horz" pos="218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B8BD7-1D99-4E47-A148-9EEC32D3FB55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650FD-4E43-404A-8EE5-469A29A165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FDF56-7B48-4FFA-B066-6E27F293B625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C2440-83B0-4C73-A546-764E2208C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91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LUẬN VĂN THẠC SĨ Y HỌC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24B7B-E537-4684-A376-299B691B0D4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8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2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82D49C-ED4D-49AA-899B-8D3C496BB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18268" y="1999481"/>
            <a:ext cx="9144000" cy="95110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9241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7084-1F31-43C1-9DA4-3B1A800F3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079" y="1344308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1AE0AE-1B2F-49DC-B0A1-71200145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685" y="86035"/>
            <a:ext cx="9272787" cy="7778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16933" y="6032326"/>
            <a:ext cx="502276" cy="360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rgbClr val="0070C0"/>
                </a:solidFill>
              </a:defRPr>
            </a:lvl1pPr>
          </a:lstStyle>
          <a:p>
            <a:fld id="{DBEF1338-33B8-4F02-A6AD-5EC26488AF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5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3A546F-0A33-41C7-9A36-8712BEA4B5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6163" y="1526257"/>
            <a:ext cx="10407404" cy="3930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87CEB5-2086-4D20-A19E-D7DA1F8A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623" y="86035"/>
            <a:ext cx="9706377" cy="7778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11689724" y="6034739"/>
            <a:ext cx="502276" cy="360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F1338-33B8-4F02-A6AD-5EC26488AF37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85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7537E-7031-46E3-8BAF-DB170420A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531" y="140061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ED14E-8B1D-470A-9D58-F27D4F45C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5538" y="140061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9B0E43-95E5-4467-B6EA-F4854F52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08" y="98914"/>
            <a:ext cx="9757892" cy="7778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11689724" y="6013854"/>
            <a:ext cx="502276" cy="360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F1338-33B8-4F02-A6AD-5EC26488AF37}" type="slidenum">
              <a:rPr kumimoji="0" lang="en-US" sz="15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7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B82D49C-ED4D-49AA-899B-8D3C496BB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18268" y="1999481"/>
            <a:ext cx="9144000" cy="95110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610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EDF5D-0802-4857-BC6E-69469795F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475" y="132334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663967" y="5948379"/>
            <a:ext cx="528033" cy="5344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0070C0"/>
                </a:solidFill>
              </a:defRPr>
            </a:lvl1pPr>
          </a:lstStyle>
          <a:p>
            <a:fld id="{DBEF1338-33B8-4F02-A6AD-5EC26488AF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52" r:id="rId4"/>
    <p:sldLayoutId id="214748365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F7F6B365-A9A5-F426-E54E-5D184AC4EBEA}"/>
              </a:ext>
            </a:extLst>
          </p:cNvPr>
          <p:cNvSpPr txBox="1">
            <a:spLocks/>
          </p:cNvSpPr>
          <p:nvPr/>
        </p:nvSpPr>
        <p:spPr>
          <a:xfrm>
            <a:off x="694075" y="1497178"/>
            <a:ext cx="10774483" cy="2400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ct val="50000"/>
              </a:spcBef>
              <a:buNone/>
              <a:defRPr/>
            </a:pP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3343EC-6E1D-B536-3996-F183B4A266EF}"/>
              </a:ext>
            </a:extLst>
          </p:cNvPr>
          <p:cNvSpPr/>
          <p:nvPr/>
        </p:nvSpPr>
        <p:spPr>
          <a:xfrm>
            <a:off x="252919" y="779979"/>
            <a:ext cx="11838562" cy="2629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 QUAN TRỌNG CỦA SÀNG LỌC UNG THƯ CỔ TỬ CUNG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074CF0-118F-6F79-2E97-BC28187243AB}"/>
              </a:ext>
            </a:extLst>
          </p:cNvPr>
          <p:cNvSpPr/>
          <p:nvPr/>
        </p:nvSpPr>
        <p:spPr>
          <a:xfrm>
            <a:off x="8219871" y="3540868"/>
            <a:ext cx="3745149" cy="690664"/>
          </a:xfrm>
          <a:prstGeom prst="rect">
            <a:avLst/>
          </a:prstGeom>
          <a:solidFill>
            <a:srgbClr val="FCFD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Bs. </a:t>
            </a:r>
            <a:r>
              <a:rPr lang="en-US" dirty="0" err="1">
                <a:solidFill>
                  <a:schemeClr val="tx1"/>
                </a:solidFill>
              </a:rPr>
              <a:t>Bùi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Phương</a:t>
            </a:r>
            <a:r>
              <a:rPr lang="en-US" dirty="0">
                <a:solidFill>
                  <a:schemeClr val="tx1"/>
                </a:solidFill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1759149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7900F2-CE55-CBD3-B592-3FA8EFD45D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6163" y="1206230"/>
            <a:ext cx="10407404" cy="4640093"/>
          </a:xfrm>
        </p:spPr>
        <p:txBody>
          <a:bodyPr/>
          <a:lstStyle/>
          <a:p>
            <a:r>
              <a:rPr lang="en-US" dirty="0" err="1"/>
              <a:t>Tại</a:t>
            </a:r>
            <a:r>
              <a:rPr lang="en-US" dirty="0"/>
              <a:t> Việt Nam, </a:t>
            </a:r>
            <a:r>
              <a:rPr lang="en-US" dirty="0" err="1"/>
              <a:t>ung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( K CTC)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ung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phổ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4 ở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2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ung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vú</a:t>
            </a:r>
            <a:r>
              <a:rPr lang="en-US" dirty="0"/>
              <a:t>.</a:t>
            </a:r>
          </a:p>
          <a:p>
            <a:r>
              <a:rPr lang="en-US" dirty="0" err="1"/>
              <a:t>Nhiễm</a:t>
            </a:r>
            <a:r>
              <a:rPr lang="en-US" dirty="0"/>
              <a:t> HPV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K CTC,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ở </a:t>
            </a:r>
            <a:r>
              <a:rPr lang="en-US" dirty="0" err="1"/>
              <a:t>các</a:t>
            </a:r>
            <a:r>
              <a:rPr lang="en-US" dirty="0"/>
              <a:t> type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cao,trong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type 16 </a:t>
            </a:r>
            <a:r>
              <a:rPr lang="en-US" dirty="0" err="1"/>
              <a:t>và</a:t>
            </a:r>
            <a:r>
              <a:rPr lang="en-US" dirty="0"/>
              <a:t> 18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&gt;70%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K CTC.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D69EB8-6F8C-F0DF-701E-02D242B0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623" y="86035"/>
            <a:ext cx="9706377" cy="782066"/>
          </a:xfrm>
        </p:spPr>
        <p:txBody>
          <a:bodyPr/>
          <a:lstStyle/>
          <a:p>
            <a:pPr indent="2060575" algn="l"/>
            <a:r>
              <a:rPr lang="en-US" dirty="0"/>
              <a:t>ĐẶT VẤN ĐỀ</a:t>
            </a:r>
          </a:p>
        </p:txBody>
      </p:sp>
    </p:spTree>
    <p:extLst>
      <p:ext uri="{BB962C8B-B14F-4D97-AF65-F5344CB8AC3E}">
        <p14:creationId xmlns:p14="http://schemas.microsoft.com/office/powerpoint/2010/main" val="261158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0390" y="995423"/>
            <a:ext cx="11389219" cy="53359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1992" y="224258"/>
            <a:ext cx="10388008" cy="771165"/>
          </a:xfrm>
        </p:spPr>
        <p:txBody>
          <a:bodyPr>
            <a:noAutofit/>
          </a:bodyPr>
          <a:lstStyle/>
          <a:p>
            <a:r>
              <a:rPr lang="en-US" sz="2500" dirty="0"/>
              <a:t>TỔN THƯƠNG TIỀN UNG THƯ CỔ TỬ CUNG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A3DD4-C7BF-E8B6-E8E0-506096C7B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91" y="995423"/>
            <a:ext cx="11107568" cy="533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4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5408995-5EDE-9B49-01DC-B7D6D438DA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6912" y="876790"/>
            <a:ext cx="11143989" cy="55471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22FC9AC-F0D4-F68B-42DB-DB4BE736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21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4F11C5-2C79-C670-C64C-6AFFD2B460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3E487-3C74-FD3D-ACB7-0A7D335EC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641" y="86035"/>
            <a:ext cx="10930359" cy="777875"/>
          </a:xfrm>
        </p:spPr>
        <p:txBody>
          <a:bodyPr/>
          <a:lstStyle/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K CTC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F6991A-755E-CE3D-F2F6-6AC76316C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67" y="887060"/>
            <a:ext cx="5806633" cy="5340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2577DF-AACA-9C60-B785-12EDEC6F1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886" y="995422"/>
            <a:ext cx="5382227" cy="520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B43994-419D-FE1B-3148-01D57A269F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04AEBF-D0A2-6C8B-1482-9A72EA92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39DCA-C7A7-E674-8FCC-45CACB537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67" y="949125"/>
            <a:ext cx="5544273" cy="52201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C360FD-3A38-90ED-A631-2B07B6F38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949123"/>
            <a:ext cx="5663879" cy="522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9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BD26C2-92B1-287C-CA35-28EA585F3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714E6D-6279-F728-E494-54BAEA98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B6BBF-BDB2-4C13-95A8-FB2846851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72273"/>
            <a:ext cx="5513408" cy="5220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890FA1-9A0D-19E5-667A-B1416B461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51" y="972273"/>
            <a:ext cx="5513408" cy="537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09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174A473-A4E0-0D6F-EA88-BE7726303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3DDB39-9E11-2B6D-8DFD-651676467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163" y="86035"/>
            <a:ext cx="11145837" cy="777875"/>
          </a:xfrm>
        </p:spPr>
        <p:txBody>
          <a:bodyPr/>
          <a:lstStyle/>
          <a:p>
            <a:r>
              <a:rPr lang="en-US" dirty="0" err="1"/>
              <a:t>Phác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lọc</a:t>
            </a:r>
            <a:r>
              <a:rPr lang="en-US" dirty="0"/>
              <a:t> K CTC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264ED-7AE1-F855-0893-FA63E0209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66" y="863911"/>
            <a:ext cx="5760334" cy="4680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18DB9B-4EC9-388B-BB6F-8DF8D1902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017" y="863910"/>
            <a:ext cx="5920712" cy="459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88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98A56B-80B1-7CA7-0198-60F3DDB30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6E1E74-7E21-D72E-DFDD-3DA6D15C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595DA-ABE2-B1FA-161B-2429AACC6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63911"/>
            <a:ext cx="10671858" cy="55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15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D82529-4DC7-79F0-77B9-94DB74A051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6163" y="1011677"/>
            <a:ext cx="10407404" cy="5175114"/>
          </a:xfrm>
        </p:spPr>
        <p:txBody>
          <a:bodyPr/>
          <a:lstStyle/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K CTC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ngừa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tầm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tổn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ở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ung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.</a:t>
            </a:r>
          </a:p>
          <a:p>
            <a:r>
              <a:rPr lang="en-US" dirty="0"/>
              <a:t>BV </a:t>
            </a:r>
            <a:r>
              <a:rPr lang="en-US" dirty="0" err="1"/>
              <a:t>đa</a:t>
            </a:r>
            <a:r>
              <a:rPr lang="en-US" dirty="0"/>
              <a:t> khoa Việt Đức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đầy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lọc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tầm</a:t>
            </a:r>
            <a:r>
              <a:rPr lang="en-US" dirty="0"/>
              <a:t> </a:t>
            </a:r>
            <a:r>
              <a:rPr lang="en-US" dirty="0" err="1"/>
              <a:t>soát</a:t>
            </a:r>
            <a:r>
              <a:rPr lang="en-US" dirty="0"/>
              <a:t> K CTC.</a:t>
            </a:r>
          </a:p>
          <a:p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K CTC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đốt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,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Leep</a:t>
            </a:r>
            <a:r>
              <a:rPr lang="en-US" dirty="0"/>
              <a:t>, </a:t>
            </a:r>
            <a:r>
              <a:rPr lang="en-US" dirty="0" err="1"/>
              <a:t>khoét</a:t>
            </a:r>
            <a:r>
              <a:rPr lang="en-US" dirty="0"/>
              <a:t> </a:t>
            </a:r>
            <a:r>
              <a:rPr lang="en-US" dirty="0" err="1"/>
              <a:t>chóp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cụt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…</a:t>
            </a:r>
          </a:p>
          <a:p>
            <a:r>
              <a:rPr lang="en-US" dirty="0" err="1"/>
              <a:t>Tiêm</a:t>
            </a:r>
            <a:r>
              <a:rPr lang="en-US" dirty="0"/>
              <a:t> </a:t>
            </a:r>
            <a:r>
              <a:rPr lang="en-US" dirty="0" err="1"/>
              <a:t>vacxin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dirty="0" err="1"/>
              <a:t>lây</a:t>
            </a:r>
            <a:r>
              <a:rPr lang="en-US" dirty="0"/>
              <a:t> </a:t>
            </a:r>
            <a:r>
              <a:rPr lang="en-US" dirty="0" err="1"/>
              <a:t>nhiễm</a:t>
            </a:r>
            <a:r>
              <a:rPr lang="en-US" dirty="0"/>
              <a:t> HPV.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461847-CB75-7085-8782-F23FF83A9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767" y="86035"/>
            <a:ext cx="10988233" cy="777875"/>
          </a:xfrm>
        </p:spPr>
        <p:txBody>
          <a:bodyPr/>
          <a:lstStyle/>
          <a:p>
            <a:r>
              <a:rPr lang="en-US" dirty="0"/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1320336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13C2B85-BC4B-6A31-534A-A6CB254F3B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DFA01-5E8F-855E-F741-E73FA918C03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0350" y="6032500"/>
            <a:ext cx="501650" cy="360363"/>
          </a:xfrm>
        </p:spPr>
        <p:txBody>
          <a:bodyPr/>
          <a:lstStyle/>
          <a:p>
            <a:fld id="{DBEF1338-33B8-4F02-A6AD-5EC26488AF3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6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6FBC96-27E2-5797-1B73-3AF0D4AFEC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         Case </a:t>
            </a:r>
            <a:r>
              <a:rPr lang="en-US" sz="2400" b="1" dirty="0" err="1"/>
              <a:t>lâm</a:t>
            </a:r>
            <a:r>
              <a:rPr lang="en-US" sz="2400" b="1" dirty="0"/>
              <a:t> </a:t>
            </a:r>
            <a:r>
              <a:rPr lang="en-US" sz="2400" b="1" dirty="0" err="1"/>
              <a:t>sàng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I:</a:t>
            </a:r>
          </a:p>
          <a:p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nữ</a:t>
            </a:r>
            <a:r>
              <a:rPr lang="en-US" sz="2400" dirty="0"/>
              <a:t> 37 </a:t>
            </a:r>
            <a:r>
              <a:rPr lang="en-US" sz="2400" dirty="0" err="1"/>
              <a:t>tuổi</a:t>
            </a:r>
            <a:endParaRPr lang="en-US" sz="2400" dirty="0"/>
          </a:p>
          <a:p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: </a:t>
            </a:r>
            <a:r>
              <a:rPr lang="en-US" sz="2400" dirty="0" err="1"/>
              <a:t>Xã</a:t>
            </a:r>
            <a:r>
              <a:rPr lang="en-US" sz="2400" dirty="0"/>
              <a:t> Xuân </a:t>
            </a:r>
            <a:r>
              <a:rPr lang="en-US" sz="2400" dirty="0" err="1"/>
              <a:t>Lũng</a:t>
            </a:r>
            <a:r>
              <a:rPr lang="en-US" sz="2400" dirty="0"/>
              <a:t>, </a:t>
            </a:r>
            <a:r>
              <a:rPr lang="en-US" sz="2400" dirty="0" err="1"/>
              <a:t>tỉnh</a:t>
            </a:r>
            <a:r>
              <a:rPr lang="en-US" sz="2400" dirty="0"/>
              <a:t> </a:t>
            </a:r>
            <a:r>
              <a:rPr lang="en-US" sz="2400" dirty="0" err="1"/>
              <a:t>Phú</a:t>
            </a:r>
            <a:r>
              <a:rPr lang="en-US" sz="2400" dirty="0"/>
              <a:t> </a:t>
            </a:r>
            <a:r>
              <a:rPr lang="en-US" sz="2400" dirty="0" err="1"/>
              <a:t>Thọ</a:t>
            </a:r>
            <a:endParaRPr lang="en-US" sz="2400" dirty="0"/>
          </a:p>
          <a:p>
            <a:r>
              <a:rPr lang="en-US" sz="2400" dirty="0"/>
              <a:t>Para:2002, 2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khỏe</a:t>
            </a:r>
            <a:r>
              <a:rPr lang="en-US" sz="2400" dirty="0"/>
              <a:t> </a:t>
            </a:r>
            <a:r>
              <a:rPr lang="en-US" sz="2400" dirty="0" err="1"/>
              <a:t>mạnh</a:t>
            </a:r>
            <a:r>
              <a:rPr lang="en-US" sz="2400" dirty="0"/>
              <a:t>, </a:t>
            </a:r>
            <a:r>
              <a:rPr lang="en-US" sz="2400" dirty="0" err="1"/>
              <a:t>chưa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trị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khoa.</a:t>
            </a:r>
          </a:p>
          <a:p>
            <a:r>
              <a:rPr lang="en-US" sz="2400" dirty="0"/>
              <a:t>BN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khoa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kỳ</a:t>
            </a:r>
            <a:r>
              <a:rPr lang="en-US" sz="2400" dirty="0"/>
              <a:t>,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tư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Thinprep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sàng</a:t>
            </a:r>
            <a:r>
              <a:rPr lang="en-US" sz="2400" dirty="0"/>
              <a:t> </a:t>
            </a:r>
            <a:r>
              <a:rPr lang="en-US" sz="2400" dirty="0" err="1"/>
              <a:t>lọc</a:t>
            </a:r>
            <a:r>
              <a:rPr lang="en-US" sz="2400" dirty="0"/>
              <a:t> HPV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viện</a:t>
            </a:r>
            <a:r>
              <a:rPr lang="en-US" sz="24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2C88C4-FC63-1FFE-D1AC-9DF5E2AC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2" y="74428"/>
            <a:ext cx="9706377" cy="777875"/>
          </a:xfrm>
        </p:spPr>
        <p:txBody>
          <a:bodyPr/>
          <a:lstStyle/>
          <a:p>
            <a:r>
              <a:rPr lang="en-US" dirty="0"/>
              <a:t>CASE LÂM SÀNG</a:t>
            </a:r>
          </a:p>
        </p:txBody>
      </p:sp>
    </p:spTree>
    <p:extLst>
      <p:ext uri="{BB962C8B-B14F-4D97-AF65-F5344CB8AC3E}">
        <p14:creationId xmlns:p14="http://schemas.microsoft.com/office/powerpoint/2010/main" val="219113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1E4864-147F-2F46-1089-0A0FA42A6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8182" y="863910"/>
            <a:ext cx="10995949" cy="505075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Thinprep</a:t>
            </a:r>
            <a:r>
              <a:rPr lang="en-US" dirty="0"/>
              <a:t>: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ác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-HPV: </a:t>
            </a:r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type 16.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0993DF-CFC8-1437-8986-1720B3E81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23" y="86035"/>
            <a:ext cx="11196577" cy="777875"/>
          </a:xfrm>
        </p:spPr>
        <p:txBody>
          <a:bodyPr/>
          <a:lstStyle/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lọc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684BB-3EA4-0961-7A78-1E9D7971E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48" y="943337"/>
            <a:ext cx="5324355" cy="48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8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89FC05E-C2B3-7D68-15F6-EC4459E11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7549"/>
            <a:ext cx="5879938" cy="5440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389682-4182-66D8-C224-65EFFC26F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40" y="937549"/>
            <a:ext cx="5879938" cy="54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4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B7BAF3-2601-D938-035E-6A6E0DDFB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770" y="863910"/>
            <a:ext cx="11515121" cy="566840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Xử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: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Leep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cung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59D030-7247-3B55-5826-651BCB33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6DFCD-8F7C-C498-D576-D800D2640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48" y="995424"/>
            <a:ext cx="6202343" cy="540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5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E197B1-39D4-7876-F747-75F260EC9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1414" y="863910"/>
            <a:ext cx="11528382" cy="542114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: Bn </a:t>
            </a:r>
            <a:r>
              <a:rPr lang="en-US" dirty="0" err="1"/>
              <a:t>ổn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7F07F8-437F-7DF7-4D52-8BB128D3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5AB59B-DB90-5E8C-4C46-9A2FF017F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7698" r="24256" b="2899"/>
          <a:stretch>
            <a:fillRect/>
          </a:stretch>
        </p:blipFill>
        <p:spPr>
          <a:xfrm>
            <a:off x="5926236" y="863910"/>
            <a:ext cx="6053559" cy="54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8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6FBC96-27E2-5797-1B73-3AF0D4AFEC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6163" y="1011676"/>
            <a:ext cx="10407404" cy="5126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         Case </a:t>
            </a:r>
            <a:r>
              <a:rPr lang="en-US" sz="2400" b="1" dirty="0" err="1"/>
              <a:t>lâm</a:t>
            </a:r>
            <a:r>
              <a:rPr lang="en-US" sz="2400" b="1" dirty="0"/>
              <a:t> </a:t>
            </a:r>
            <a:r>
              <a:rPr lang="en-US" sz="2400" b="1" dirty="0" err="1"/>
              <a:t>sàng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II:</a:t>
            </a:r>
          </a:p>
          <a:p>
            <a:r>
              <a:rPr lang="en-US" sz="2400" dirty="0" err="1"/>
              <a:t>Bệnh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nữ</a:t>
            </a:r>
            <a:r>
              <a:rPr lang="en-US" sz="2400" dirty="0"/>
              <a:t> 32 </a:t>
            </a:r>
            <a:r>
              <a:rPr lang="en-US" sz="2400" dirty="0" err="1"/>
              <a:t>tuổi</a:t>
            </a:r>
            <a:endParaRPr lang="en-US" sz="2400" dirty="0"/>
          </a:p>
          <a:p>
            <a:r>
              <a:rPr lang="en-US" sz="2400" dirty="0" err="1"/>
              <a:t>Địa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: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Lâm</a:t>
            </a:r>
            <a:r>
              <a:rPr lang="en-US" sz="2400" dirty="0"/>
              <a:t> Thao, </a:t>
            </a:r>
            <a:r>
              <a:rPr lang="en-US" sz="2400" dirty="0" err="1"/>
              <a:t>tỉnh</a:t>
            </a:r>
            <a:r>
              <a:rPr lang="en-US" sz="2400" dirty="0"/>
              <a:t> </a:t>
            </a:r>
            <a:r>
              <a:rPr lang="en-US" sz="2400" dirty="0" err="1"/>
              <a:t>Phú</a:t>
            </a:r>
            <a:r>
              <a:rPr lang="en-US" sz="2400" dirty="0"/>
              <a:t> </a:t>
            </a:r>
            <a:r>
              <a:rPr lang="en-US" sz="2400" dirty="0" err="1"/>
              <a:t>Thọ</a:t>
            </a:r>
            <a:endParaRPr lang="en-US" sz="2400" dirty="0"/>
          </a:p>
          <a:p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khoa Para: 2002.</a:t>
            </a:r>
          </a:p>
          <a:p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khoa: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xuyên</a:t>
            </a:r>
            <a:r>
              <a:rPr lang="en-US" sz="2400" dirty="0"/>
              <a:t> </a:t>
            </a:r>
            <a:r>
              <a:rPr lang="en-US" sz="2400" dirty="0" err="1"/>
              <a:t>rong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,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.</a:t>
            </a:r>
          </a:p>
          <a:p>
            <a:r>
              <a:rPr lang="en-US" sz="2400" dirty="0"/>
              <a:t>BN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khoa,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tư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sàng</a:t>
            </a:r>
            <a:r>
              <a:rPr lang="en-US" sz="2400" dirty="0"/>
              <a:t> </a:t>
            </a:r>
            <a:r>
              <a:rPr lang="en-US" sz="2400" dirty="0" err="1"/>
              <a:t>lọc</a:t>
            </a:r>
            <a:r>
              <a:rPr lang="en-US" sz="2400" dirty="0"/>
              <a:t> HPV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Quán</a:t>
            </a:r>
            <a:r>
              <a:rPr lang="en-US" sz="2400" dirty="0"/>
              <a:t>-BVĐK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Đức</a:t>
            </a:r>
            <a:r>
              <a:rPr lang="en-US" sz="24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2C88C4-FC63-1FFE-D1AC-9DF5E2AC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2" y="74428"/>
            <a:ext cx="9706377" cy="777875"/>
          </a:xfrm>
        </p:spPr>
        <p:txBody>
          <a:bodyPr/>
          <a:lstStyle/>
          <a:p>
            <a:r>
              <a:rPr lang="en-US" dirty="0"/>
              <a:t>CASE LÂM SÀNG</a:t>
            </a:r>
          </a:p>
        </p:txBody>
      </p:sp>
    </p:spTree>
    <p:extLst>
      <p:ext uri="{BB962C8B-B14F-4D97-AF65-F5344CB8AC3E}">
        <p14:creationId xmlns:p14="http://schemas.microsoft.com/office/powerpoint/2010/main" val="33021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D05D37-E0D5-5281-5FBE-A3D7115704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6163" y="953310"/>
            <a:ext cx="10407404" cy="5038927"/>
          </a:xfrm>
        </p:spPr>
        <p:txBody>
          <a:bodyPr/>
          <a:lstStyle/>
          <a:p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-HPV: </a:t>
            </a:r>
            <a:r>
              <a:rPr lang="en-US" dirty="0" err="1"/>
              <a:t>dương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type 16.</a:t>
            </a:r>
          </a:p>
          <a:p>
            <a:pPr marL="0" indent="0">
              <a:buNone/>
            </a:pPr>
            <a:r>
              <a:rPr lang="en-US" dirty="0"/>
              <a:t>-GPB: K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vảy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xâm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BF91FD-D047-B98E-B8FE-2D77FF91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80E646-C369-1C28-AE17-6F00DCC8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741" y="3005847"/>
            <a:ext cx="3185369" cy="2782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31FF67-5DA4-2173-2EA7-2E60CC645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251" y="953310"/>
            <a:ext cx="5311301" cy="536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2FAB75-C3C5-4D85-8415-C118BD1AE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6163" y="933855"/>
            <a:ext cx="10407404" cy="5206460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Chẩn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: Ung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IA2. </a:t>
            </a:r>
          </a:p>
          <a:p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: PT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+ </a:t>
            </a:r>
            <a:r>
              <a:rPr lang="en-US" dirty="0" err="1"/>
              <a:t>vét</a:t>
            </a:r>
            <a:r>
              <a:rPr lang="en-US" dirty="0"/>
              <a:t> </a:t>
            </a:r>
            <a:r>
              <a:rPr lang="en-US" dirty="0" err="1"/>
              <a:t>hạch</a:t>
            </a:r>
            <a:r>
              <a:rPr lang="en-US" dirty="0"/>
              <a:t> </a:t>
            </a:r>
            <a:r>
              <a:rPr lang="en-US" dirty="0" err="1"/>
              <a:t>chậu</a:t>
            </a:r>
            <a:r>
              <a:rPr lang="en-US" dirty="0"/>
              <a:t>,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tồn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buồng</a:t>
            </a:r>
            <a:r>
              <a:rPr lang="en-US" dirty="0"/>
              <a:t> </a:t>
            </a:r>
            <a:r>
              <a:rPr lang="en-US" dirty="0" err="1"/>
              <a:t>trứng</a:t>
            </a:r>
            <a:r>
              <a:rPr lang="en-US" dirty="0"/>
              <a:t> 2 </a:t>
            </a:r>
            <a:r>
              <a:rPr lang="en-US" dirty="0" err="1"/>
              <a:t>bên</a:t>
            </a:r>
            <a:r>
              <a:rPr lang="en-US" dirty="0"/>
              <a:t>.</a:t>
            </a:r>
          </a:p>
          <a:p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: Bn </a:t>
            </a:r>
            <a:r>
              <a:rPr lang="en-US" dirty="0" err="1"/>
              <a:t>ổn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F6B973-56D3-47EA-3AF0-BA9ABB63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488944-D87E-0383-6896-F349A69C7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451" y="933855"/>
            <a:ext cx="4941651" cy="520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62435"/>
      </p:ext>
    </p:extLst>
  </p:cSld>
  <p:clrMapOvr>
    <a:masterClrMapping/>
  </p:clrMapOvr>
</p:sld>
</file>

<file path=ppt/theme/theme1.xml><?xml version="1.0" encoding="utf-8"?>
<a:theme xmlns:a="http://schemas.openxmlformats.org/drawingml/2006/main" name="PPbvnhitw 169-đau chan bang nha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vnhitw169.potx" id="{719850F3-7B19-4D77-8489-C35D3D60F263}" vid="{6315819C-F623-4C08-AE8F-98D860E88B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8299</TotalTime>
  <Words>468</Words>
  <Application>Microsoft Office PowerPoint</Application>
  <PresentationFormat>Widescreen</PresentationFormat>
  <Paragraphs>55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PPbvnhitw 169-đau chan bang nhau</vt:lpstr>
      <vt:lpstr>PowerPoint Presentation</vt:lpstr>
      <vt:lpstr>CASE LÂM SÀNG</vt:lpstr>
      <vt:lpstr>Kết quả sàng lọc</vt:lpstr>
      <vt:lpstr>PowerPoint Presentation</vt:lpstr>
      <vt:lpstr>PowerPoint Presentation</vt:lpstr>
      <vt:lpstr>PowerPoint Presentation</vt:lpstr>
      <vt:lpstr>CASE LÂM SÀNG</vt:lpstr>
      <vt:lpstr>PowerPoint Presentation</vt:lpstr>
      <vt:lpstr>PowerPoint Presentation</vt:lpstr>
      <vt:lpstr>ĐẶT VẤN ĐỀ</vt:lpstr>
      <vt:lpstr>TỔN THƯƠNG TIỀN UNG THƯ CỔ TỬ CUNG</vt:lpstr>
      <vt:lpstr>PowerPoint Presentation</vt:lpstr>
      <vt:lpstr>Một số ví dụ K CTC</vt:lpstr>
      <vt:lpstr>PowerPoint Presentation</vt:lpstr>
      <vt:lpstr>PowerPoint Presentation</vt:lpstr>
      <vt:lpstr>Phác đồ sàng lọc K CTC</vt:lpstr>
      <vt:lpstr>PowerPoint Presentation</vt:lpstr>
      <vt:lpstr>KẾT LUẬN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Admin</dc:creator>
  <cp:lastModifiedBy>Admin</cp:lastModifiedBy>
  <cp:revision>381</cp:revision>
  <dcterms:created xsi:type="dcterms:W3CDTF">2022-03-14T01:15:12Z</dcterms:created>
  <dcterms:modified xsi:type="dcterms:W3CDTF">2025-11-11T08:01:34Z</dcterms:modified>
</cp:coreProperties>
</file>