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1105" r:id="rId2"/>
    <p:sldId id="1106" r:id="rId3"/>
    <p:sldId id="1107" r:id="rId4"/>
    <p:sldId id="1108" r:id="rId5"/>
    <p:sldId id="1102" r:id="rId6"/>
    <p:sldId id="1114" r:id="rId7"/>
    <p:sldId id="1116" r:id="rId8"/>
    <p:sldId id="1115" r:id="rId9"/>
    <p:sldId id="1101" r:id="rId10"/>
    <p:sldId id="1117" r:id="rId11"/>
    <p:sldId id="1118" r:id="rId12"/>
    <p:sldId id="1119" r:id="rId13"/>
    <p:sldId id="1120" r:id="rId14"/>
    <p:sldId id="1121" r:id="rId15"/>
    <p:sldId id="1122" r:id="rId16"/>
    <p:sldId id="1123" r:id="rId17"/>
  </p:sldIdLst>
  <p:sldSz cx="12192000" cy="6858000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58A1D5"/>
    <a:srgbClr val="FCFDFD"/>
    <a:srgbClr val="28659C"/>
    <a:srgbClr val="B8B8B8"/>
    <a:srgbClr val="B7B8B8"/>
    <a:srgbClr val="FDFE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3" autoAdjust="0"/>
    <p:restoredTop sz="88640" autoAdjust="0"/>
  </p:normalViewPr>
  <p:slideViewPr>
    <p:cSldViewPr snapToGrid="0">
      <p:cViewPr varScale="1">
        <p:scale>
          <a:sx n="103" d="100"/>
          <a:sy n="103" d="100"/>
        </p:scale>
        <p:origin x="912" y="108"/>
      </p:cViewPr>
      <p:guideLst>
        <p:guide orient="horz" pos="2184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B03091-E23C-4D88-940E-35845363EB5A}" type="doc">
      <dgm:prSet loTypeId="urn:microsoft.com/office/officeart/2005/8/layout/vProcess5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E2CA501-DD2B-429E-A025-3C1C5B5690F8}">
      <dgm:prSet phldrT="[Text]"/>
      <dgm:spPr/>
      <dgm:t>
        <a:bodyPr/>
        <a:lstStyle/>
        <a:p>
          <a:r>
            <a:rPr lang="en-US" b="0" dirty="0" err="1" smtClean="0"/>
            <a:t>Nguyên</a:t>
          </a:r>
          <a:r>
            <a:rPr lang="en-US" b="0" dirty="0" smtClean="0"/>
            <a:t> </a:t>
          </a:r>
          <a:r>
            <a:rPr lang="en-US" b="0" dirty="0" err="1" smtClean="0"/>
            <a:t>tắc</a:t>
          </a:r>
          <a:r>
            <a:rPr lang="en-US" b="0" dirty="0" smtClean="0"/>
            <a:t> </a:t>
          </a:r>
          <a:r>
            <a:rPr lang="en-US" b="0" dirty="0" err="1" smtClean="0"/>
            <a:t>xác</a:t>
          </a:r>
          <a:r>
            <a:rPr lang="en-US" b="0" dirty="0" smtClean="0"/>
            <a:t> </a:t>
          </a:r>
          <a:r>
            <a:rPr lang="en-US" b="0" dirty="0" err="1" smtClean="0"/>
            <a:t>định</a:t>
          </a:r>
          <a:r>
            <a:rPr lang="en-US" b="0" dirty="0" smtClean="0"/>
            <a:t/>
          </a:r>
          <a:br>
            <a:rPr lang="en-US" b="0" dirty="0" smtClean="0"/>
          </a:br>
          <a:r>
            <a:rPr lang="en-US" b="0" dirty="0" err="1" smtClean="0"/>
            <a:t>tình</a:t>
          </a:r>
          <a:r>
            <a:rPr lang="en-US" b="0" dirty="0" smtClean="0"/>
            <a:t> </a:t>
          </a:r>
          <a:r>
            <a:rPr lang="en-US" b="0" dirty="0" err="1" smtClean="0"/>
            <a:t>trạng</a:t>
          </a:r>
          <a:r>
            <a:rPr lang="en-US" b="0" dirty="0" smtClean="0"/>
            <a:t> </a:t>
          </a:r>
          <a:r>
            <a:rPr lang="en-US" b="0" dirty="0" err="1" smtClean="0"/>
            <a:t>cấp</a:t>
          </a:r>
          <a:r>
            <a:rPr lang="en-US" b="0" dirty="0" smtClean="0"/>
            <a:t> </a:t>
          </a:r>
          <a:r>
            <a:rPr lang="en-US" b="0" dirty="0" err="1" smtClean="0"/>
            <a:t>cứu</a:t>
          </a:r>
          <a:endParaRPr lang="en-US" b="0" dirty="0"/>
        </a:p>
      </dgm:t>
    </dgm:pt>
    <dgm:pt modelId="{28211C5C-FF79-42FD-BB2C-5CD1441117B9}" type="parTrans" cxnId="{581FEDBF-A0BB-499C-B764-D1D3A9EDA079}">
      <dgm:prSet/>
      <dgm:spPr/>
      <dgm:t>
        <a:bodyPr/>
        <a:lstStyle/>
        <a:p>
          <a:endParaRPr lang="en-US"/>
        </a:p>
      </dgm:t>
    </dgm:pt>
    <dgm:pt modelId="{BC9E3AD1-F32A-4F56-8190-EF93509C7ECC}" type="sibTrans" cxnId="{581FEDBF-A0BB-499C-B764-D1D3A9EDA079}">
      <dgm:prSet/>
      <dgm:spPr/>
      <dgm:t>
        <a:bodyPr/>
        <a:lstStyle/>
        <a:p>
          <a:endParaRPr lang="en-US"/>
        </a:p>
      </dgm:t>
    </dgm:pt>
    <dgm:pt modelId="{AED2D59F-D04D-412D-A8E5-BF9BF11EA426}">
      <dgm:prSet phldrT="[Text]"/>
      <dgm:spPr/>
      <dgm:t>
        <a:bodyPr/>
        <a:lstStyle/>
        <a:p>
          <a:r>
            <a:rPr lang="en-US" b="0" dirty="0" err="1" smtClean="0"/>
            <a:t>Xác</a:t>
          </a:r>
          <a:r>
            <a:rPr lang="en-US" b="0" dirty="0" smtClean="0"/>
            <a:t> </a:t>
          </a:r>
          <a:r>
            <a:rPr lang="en-US" b="0" dirty="0" err="1" smtClean="0"/>
            <a:t>định</a:t>
          </a:r>
          <a:r>
            <a:rPr lang="en-US" b="0" dirty="0" smtClean="0"/>
            <a:t> </a:t>
          </a:r>
          <a:r>
            <a:rPr lang="en-US" b="0" dirty="0" err="1" smtClean="0"/>
            <a:t>tình</a:t>
          </a:r>
          <a:r>
            <a:rPr lang="en-US" b="0" dirty="0" smtClean="0"/>
            <a:t> </a:t>
          </a:r>
          <a:r>
            <a:rPr lang="en-US" b="0" dirty="0" err="1" smtClean="0"/>
            <a:t>trạng</a:t>
          </a:r>
          <a:r>
            <a:rPr lang="en-US" b="0" dirty="0" smtClean="0"/>
            <a:t/>
          </a:r>
          <a:br>
            <a:rPr lang="en-US" b="0" dirty="0" smtClean="0"/>
          </a:br>
          <a:r>
            <a:rPr lang="en-US" b="0" dirty="0" err="1" smtClean="0"/>
            <a:t>cấp</a:t>
          </a:r>
          <a:r>
            <a:rPr lang="en-US" b="0" dirty="0" smtClean="0"/>
            <a:t> </a:t>
          </a:r>
          <a:r>
            <a:rPr lang="en-US" b="0" dirty="0" err="1" smtClean="0"/>
            <a:t>cứu</a:t>
          </a:r>
          <a:r>
            <a:rPr lang="en-US" b="0" dirty="0" smtClean="0"/>
            <a:t> ở </a:t>
          </a:r>
          <a:r>
            <a:rPr lang="en-US" b="0" dirty="0" err="1" smtClean="0"/>
            <a:t>trẻ</a:t>
          </a:r>
          <a:r>
            <a:rPr lang="en-US" b="0" dirty="0" smtClean="0"/>
            <a:t> </a:t>
          </a:r>
          <a:r>
            <a:rPr lang="en-US" b="0" dirty="0" err="1" smtClean="0"/>
            <a:t>em</a:t>
          </a:r>
          <a:endParaRPr lang="en-US" b="0" dirty="0"/>
        </a:p>
      </dgm:t>
    </dgm:pt>
    <dgm:pt modelId="{A38CD345-D38C-4CF6-8640-E8BFDEDC0AC8}" type="parTrans" cxnId="{9F0DCD8D-EABC-4888-A2DE-7A8071614C9E}">
      <dgm:prSet/>
      <dgm:spPr/>
      <dgm:t>
        <a:bodyPr/>
        <a:lstStyle/>
        <a:p>
          <a:endParaRPr lang="en-US"/>
        </a:p>
      </dgm:t>
    </dgm:pt>
    <dgm:pt modelId="{E2EB4C88-D48D-40CF-948A-15C433EE70FD}" type="sibTrans" cxnId="{9F0DCD8D-EABC-4888-A2DE-7A8071614C9E}">
      <dgm:prSet/>
      <dgm:spPr/>
      <dgm:t>
        <a:bodyPr/>
        <a:lstStyle/>
        <a:p>
          <a:endParaRPr lang="en-US"/>
        </a:p>
      </dgm:t>
    </dgm:pt>
    <dgm:pt modelId="{B7088BCC-4F17-4227-B11B-0927ADB1209E}">
      <dgm:prSet phldrT="[Text]"/>
      <dgm:spPr/>
      <dgm:t>
        <a:bodyPr/>
        <a:lstStyle/>
        <a:p>
          <a:r>
            <a:rPr lang="en-US" b="0" dirty="0" err="1" smtClean="0"/>
            <a:t>Xác</a:t>
          </a:r>
          <a:r>
            <a:rPr lang="en-US" b="0" dirty="0" smtClean="0"/>
            <a:t> </a:t>
          </a:r>
          <a:r>
            <a:rPr lang="en-US" b="0" dirty="0" err="1" smtClean="0"/>
            <a:t>định</a:t>
          </a:r>
          <a:r>
            <a:rPr lang="en-US" b="0" dirty="0" smtClean="0"/>
            <a:t> </a:t>
          </a:r>
          <a:r>
            <a:rPr lang="en-US" b="0" dirty="0" err="1" smtClean="0"/>
            <a:t>tình</a:t>
          </a:r>
          <a:r>
            <a:rPr lang="en-US" b="0" dirty="0" smtClean="0"/>
            <a:t> </a:t>
          </a:r>
          <a:r>
            <a:rPr lang="en-US" b="0" dirty="0" err="1" smtClean="0"/>
            <a:t>trạng</a:t>
          </a:r>
          <a:r>
            <a:rPr lang="en-US" b="0" dirty="0" smtClean="0"/>
            <a:t/>
          </a:r>
          <a:br>
            <a:rPr lang="en-US" b="0" dirty="0" smtClean="0"/>
          </a:br>
          <a:r>
            <a:rPr lang="en-US" b="0" dirty="0" err="1" smtClean="0"/>
            <a:t>cấp</a:t>
          </a:r>
          <a:r>
            <a:rPr lang="en-US" b="0" dirty="0" smtClean="0"/>
            <a:t> </a:t>
          </a:r>
          <a:r>
            <a:rPr lang="en-US" b="0" dirty="0" err="1" smtClean="0"/>
            <a:t>cứu</a:t>
          </a:r>
          <a:r>
            <a:rPr lang="en-US" b="0" dirty="0" smtClean="0"/>
            <a:t> ở </a:t>
          </a:r>
          <a:r>
            <a:rPr lang="en-US" b="0" dirty="0" err="1" smtClean="0"/>
            <a:t>người</a:t>
          </a:r>
          <a:r>
            <a:rPr lang="en-US" b="0" dirty="0" smtClean="0"/>
            <a:t> </a:t>
          </a:r>
          <a:r>
            <a:rPr lang="en-US" b="0" dirty="0" err="1" smtClean="0"/>
            <a:t>lớn</a:t>
          </a:r>
          <a:endParaRPr lang="en-US" b="0" dirty="0"/>
        </a:p>
      </dgm:t>
    </dgm:pt>
    <dgm:pt modelId="{A07EC5C2-F14B-401D-83A9-AD8E3D4B3020}" type="parTrans" cxnId="{31A28CC0-10B6-4F0B-9126-662E8299B836}">
      <dgm:prSet/>
      <dgm:spPr/>
      <dgm:t>
        <a:bodyPr/>
        <a:lstStyle/>
        <a:p>
          <a:endParaRPr lang="en-US"/>
        </a:p>
      </dgm:t>
    </dgm:pt>
    <dgm:pt modelId="{0AF02C1B-B016-43A8-BB83-EE8C5C4E57BF}" type="sibTrans" cxnId="{31A28CC0-10B6-4F0B-9126-662E8299B836}">
      <dgm:prSet/>
      <dgm:spPr/>
      <dgm:t>
        <a:bodyPr/>
        <a:lstStyle/>
        <a:p>
          <a:endParaRPr lang="en-US"/>
        </a:p>
      </dgm:t>
    </dgm:pt>
    <dgm:pt modelId="{710DEA88-FE46-4DF5-9FCC-71EBD72C42D6}" type="pres">
      <dgm:prSet presAssocID="{F0B03091-E23C-4D88-940E-35845363EB5A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0B10A05-4976-4DE0-941C-484D08F76DEE}" type="pres">
      <dgm:prSet presAssocID="{F0B03091-E23C-4D88-940E-35845363EB5A}" presName="dummyMaxCanvas" presStyleCnt="0">
        <dgm:presLayoutVars/>
      </dgm:prSet>
      <dgm:spPr/>
    </dgm:pt>
    <dgm:pt modelId="{997F3819-D523-4A6F-A5E8-A48F7E2BFFC9}" type="pres">
      <dgm:prSet presAssocID="{F0B03091-E23C-4D88-940E-35845363EB5A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8F4C19-2B3E-45C0-A6CB-59918C95E978}" type="pres">
      <dgm:prSet presAssocID="{F0B03091-E23C-4D88-940E-35845363EB5A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709EA4-E0CF-443D-9938-0925392A7DD6}" type="pres">
      <dgm:prSet presAssocID="{F0B03091-E23C-4D88-940E-35845363EB5A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8068FC-AEED-4A94-A279-84A9215E6CB8}" type="pres">
      <dgm:prSet presAssocID="{F0B03091-E23C-4D88-940E-35845363EB5A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A194C7-BB15-4E3C-BD2D-7EF2D3C75185}" type="pres">
      <dgm:prSet presAssocID="{F0B03091-E23C-4D88-940E-35845363EB5A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99292E-B46F-4DA4-8A14-94AA3EAD64BD}" type="pres">
      <dgm:prSet presAssocID="{F0B03091-E23C-4D88-940E-35845363EB5A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707E33-52C5-410D-8D7E-22E3D72D4F21}" type="pres">
      <dgm:prSet presAssocID="{F0B03091-E23C-4D88-940E-35845363EB5A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F1F058-CF40-4E0B-B9FF-2BA8964DDAC9}" type="pres">
      <dgm:prSet presAssocID="{F0B03091-E23C-4D88-940E-35845363EB5A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DB38320-4EC0-45C7-88ED-CD833D5082DA}" type="presOf" srcId="{AED2D59F-D04D-412D-A8E5-BF9BF11EA426}" destId="{8E707E33-52C5-410D-8D7E-22E3D72D4F21}" srcOrd="1" destOrd="0" presId="urn:microsoft.com/office/officeart/2005/8/layout/vProcess5"/>
    <dgm:cxn modelId="{0D0DF7A0-6ECE-49EF-9944-75CE6215B093}" type="presOf" srcId="{B7088BCC-4F17-4227-B11B-0927ADB1209E}" destId="{D7709EA4-E0CF-443D-9938-0925392A7DD6}" srcOrd="0" destOrd="0" presId="urn:microsoft.com/office/officeart/2005/8/layout/vProcess5"/>
    <dgm:cxn modelId="{581FEDBF-A0BB-499C-B764-D1D3A9EDA079}" srcId="{F0B03091-E23C-4D88-940E-35845363EB5A}" destId="{FE2CA501-DD2B-429E-A025-3C1C5B5690F8}" srcOrd="0" destOrd="0" parTransId="{28211C5C-FF79-42FD-BB2C-5CD1441117B9}" sibTransId="{BC9E3AD1-F32A-4F56-8190-EF93509C7ECC}"/>
    <dgm:cxn modelId="{3BCDEC46-314F-4190-A83B-32BAAFC489E8}" type="presOf" srcId="{FE2CA501-DD2B-429E-A025-3C1C5B5690F8}" destId="{997F3819-D523-4A6F-A5E8-A48F7E2BFFC9}" srcOrd="0" destOrd="0" presId="urn:microsoft.com/office/officeart/2005/8/layout/vProcess5"/>
    <dgm:cxn modelId="{30FD8C9A-C51D-4110-B18D-B236D58A8019}" type="presOf" srcId="{E2EB4C88-D48D-40CF-948A-15C433EE70FD}" destId="{10A194C7-BB15-4E3C-BD2D-7EF2D3C75185}" srcOrd="0" destOrd="0" presId="urn:microsoft.com/office/officeart/2005/8/layout/vProcess5"/>
    <dgm:cxn modelId="{9F0DCD8D-EABC-4888-A2DE-7A8071614C9E}" srcId="{F0B03091-E23C-4D88-940E-35845363EB5A}" destId="{AED2D59F-D04D-412D-A8E5-BF9BF11EA426}" srcOrd="1" destOrd="0" parTransId="{A38CD345-D38C-4CF6-8640-E8BFDEDC0AC8}" sibTransId="{E2EB4C88-D48D-40CF-948A-15C433EE70FD}"/>
    <dgm:cxn modelId="{D8762A1B-D56A-44FF-8382-69C1D7CEA33D}" type="presOf" srcId="{AED2D59F-D04D-412D-A8E5-BF9BF11EA426}" destId="{1B8F4C19-2B3E-45C0-A6CB-59918C95E978}" srcOrd="0" destOrd="0" presId="urn:microsoft.com/office/officeart/2005/8/layout/vProcess5"/>
    <dgm:cxn modelId="{04D4AD16-33F3-4B6C-BF87-BE6CBA05BDB0}" type="presOf" srcId="{FE2CA501-DD2B-429E-A025-3C1C5B5690F8}" destId="{5999292E-B46F-4DA4-8A14-94AA3EAD64BD}" srcOrd="1" destOrd="0" presId="urn:microsoft.com/office/officeart/2005/8/layout/vProcess5"/>
    <dgm:cxn modelId="{379B5AF4-B138-4FA1-AA71-174219383BC1}" type="presOf" srcId="{B7088BCC-4F17-4227-B11B-0927ADB1209E}" destId="{08F1F058-CF40-4E0B-B9FF-2BA8964DDAC9}" srcOrd="1" destOrd="0" presId="urn:microsoft.com/office/officeart/2005/8/layout/vProcess5"/>
    <dgm:cxn modelId="{93D340EF-4743-46EF-ABD3-C4A46DADB119}" type="presOf" srcId="{F0B03091-E23C-4D88-940E-35845363EB5A}" destId="{710DEA88-FE46-4DF5-9FCC-71EBD72C42D6}" srcOrd="0" destOrd="0" presId="urn:microsoft.com/office/officeart/2005/8/layout/vProcess5"/>
    <dgm:cxn modelId="{068D59EF-E8ED-48D6-82CD-BF830F8FC775}" type="presOf" srcId="{BC9E3AD1-F32A-4F56-8190-EF93509C7ECC}" destId="{848068FC-AEED-4A94-A279-84A9215E6CB8}" srcOrd="0" destOrd="0" presId="urn:microsoft.com/office/officeart/2005/8/layout/vProcess5"/>
    <dgm:cxn modelId="{31A28CC0-10B6-4F0B-9126-662E8299B836}" srcId="{F0B03091-E23C-4D88-940E-35845363EB5A}" destId="{B7088BCC-4F17-4227-B11B-0927ADB1209E}" srcOrd="2" destOrd="0" parTransId="{A07EC5C2-F14B-401D-83A9-AD8E3D4B3020}" sibTransId="{0AF02C1B-B016-43A8-BB83-EE8C5C4E57BF}"/>
    <dgm:cxn modelId="{A8ED9076-527F-4402-AC01-EA6FFF560B1B}" type="presParOf" srcId="{710DEA88-FE46-4DF5-9FCC-71EBD72C42D6}" destId="{40B10A05-4976-4DE0-941C-484D08F76DEE}" srcOrd="0" destOrd="0" presId="urn:microsoft.com/office/officeart/2005/8/layout/vProcess5"/>
    <dgm:cxn modelId="{C6084418-6B30-44F2-A92F-C77FCE6B1373}" type="presParOf" srcId="{710DEA88-FE46-4DF5-9FCC-71EBD72C42D6}" destId="{997F3819-D523-4A6F-A5E8-A48F7E2BFFC9}" srcOrd="1" destOrd="0" presId="urn:microsoft.com/office/officeart/2005/8/layout/vProcess5"/>
    <dgm:cxn modelId="{09C3E6A2-7A87-408A-8B6A-36D547B4C693}" type="presParOf" srcId="{710DEA88-FE46-4DF5-9FCC-71EBD72C42D6}" destId="{1B8F4C19-2B3E-45C0-A6CB-59918C95E978}" srcOrd="2" destOrd="0" presId="urn:microsoft.com/office/officeart/2005/8/layout/vProcess5"/>
    <dgm:cxn modelId="{477837F6-EE4B-4530-AE1E-DAB8572EBE19}" type="presParOf" srcId="{710DEA88-FE46-4DF5-9FCC-71EBD72C42D6}" destId="{D7709EA4-E0CF-443D-9938-0925392A7DD6}" srcOrd="3" destOrd="0" presId="urn:microsoft.com/office/officeart/2005/8/layout/vProcess5"/>
    <dgm:cxn modelId="{22016E4A-6F16-420A-8FA9-B587CB7F0D39}" type="presParOf" srcId="{710DEA88-FE46-4DF5-9FCC-71EBD72C42D6}" destId="{848068FC-AEED-4A94-A279-84A9215E6CB8}" srcOrd="4" destOrd="0" presId="urn:microsoft.com/office/officeart/2005/8/layout/vProcess5"/>
    <dgm:cxn modelId="{97BBD3AC-10A1-4936-98B3-264BF9AEECAB}" type="presParOf" srcId="{710DEA88-FE46-4DF5-9FCC-71EBD72C42D6}" destId="{10A194C7-BB15-4E3C-BD2D-7EF2D3C75185}" srcOrd="5" destOrd="0" presId="urn:microsoft.com/office/officeart/2005/8/layout/vProcess5"/>
    <dgm:cxn modelId="{1150BA8E-39EF-434F-9198-6A357C635425}" type="presParOf" srcId="{710DEA88-FE46-4DF5-9FCC-71EBD72C42D6}" destId="{5999292E-B46F-4DA4-8A14-94AA3EAD64BD}" srcOrd="6" destOrd="0" presId="urn:microsoft.com/office/officeart/2005/8/layout/vProcess5"/>
    <dgm:cxn modelId="{4ACC3204-97CF-4698-A9F0-F062EF8C0789}" type="presParOf" srcId="{710DEA88-FE46-4DF5-9FCC-71EBD72C42D6}" destId="{8E707E33-52C5-410D-8D7E-22E3D72D4F21}" srcOrd="7" destOrd="0" presId="urn:microsoft.com/office/officeart/2005/8/layout/vProcess5"/>
    <dgm:cxn modelId="{4C6EE47B-D45B-48BF-B1C7-38B20F3651AF}" type="presParOf" srcId="{710DEA88-FE46-4DF5-9FCC-71EBD72C42D6}" destId="{08F1F058-CF40-4E0B-B9FF-2BA8964DDAC9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49E873-A504-4588-A140-4C2170E9FE61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A1B658-CC0F-4A48-A266-74FFD892039E}">
      <dgm:prSet phldrT="[Text]" custT="1"/>
      <dgm:spPr/>
      <dgm:t>
        <a:bodyPr/>
        <a:lstStyle/>
        <a:p>
          <a:r>
            <a:rPr lang="en-US" sz="2400" dirty="0" err="1" smtClean="0"/>
            <a:t>Có</a:t>
          </a:r>
          <a:r>
            <a:rPr lang="en-US" sz="2400" dirty="0" smtClean="0"/>
            <a:t> </a:t>
          </a:r>
          <a:r>
            <a:rPr lang="en-US" sz="2400" dirty="0" err="1" smtClean="0"/>
            <a:t>dấu</a:t>
          </a:r>
          <a:r>
            <a:rPr lang="en-US" sz="2400" dirty="0" smtClean="0"/>
            <a:t> </a:t>
          </a:r>
          <a:r>
            <a:rPr lang="en-US" sz="2400" dirty="0" err="1" smtClean="0"/>
            <a:t>hiệu</a:t>
          </a:r>
          <a:r>
            <a:rPr lang="en-US" sz="2400" dirty="0" smtClean="0"/>
            <a:t> </a:t>
          </a:r>
          <a:r>
            <a:rPr lang="en-US" sz="2400" dirty="0" err="1" smtClean="0"/>
            <a:t>đe</a:t>
          </a:r>
          <a:r>
            <a:rPr lang="en-US" sz="2400" dirty="0" smtClean="0"/>
            <a:t> </a:t>
          </a:r>
          <a:r>
            <a:rPr lang="en-US" sz="2400" dirty="0" err="1" smtClean="0"/>
            <a:t>dọa</a:t>
          </a:r>
          <a:r>
            <a:rPr lang="en-US" sz="2400" dirty="0" smtClean="0"/>
            <a:t> </a:t>
          </a:r>
          <a:r>
            <a:rPr lang="en-US" sz="2400" dirty="0" err="1" smtClean="0"/>
            <a:t>nghiêm</a:t>
          </a:r>
          <a:r>
            <a:rPr lang="en-US" sz="2400" dirty="0" smtClean="0"/>
            <a:t> </a:t>
          </a:r>
          <a:r>
            <a:rPr lang="en-US" sz="2400" dirty="0" err="1" smtClean="0"/>
            <a:t>trọng</a:t>
          </a:r>
          <a:r>
            <a:rPr lang="en-US" sz="2400" dirty="0" smtClean="0"/>
            <a:t> </a:t>
          </a:r>
          <a:r>
            <a:rPr lang="en-US" sz="2400" dirty="0" err="1" smtClean="0"/>
            <a:t>đến</a:t>
          </a:r>
          <a:r>
            <a:rPr lang="en-US" sz="2400" dirty="0" smtClean="0"/>
            <a:t> </a:t>
          </a:r>
          <a:r>
            <a:rPr lang="en-US" sz="2400" dirty="0" err="1" smtClean="0"/>
            <a:t>sức</a:t>
          </a:r>
          <a:r>
            <a:rPr lang="en-US" sz="2400" dirty="0" smtClean="0"/>
            <a:t> </a:t>
          </a:r>
          <a:r>
            <a:rPr lang="en-US" sz="2400" dirty="0" err="1" smtClean="0"/>
            <a:t>khỏe</a:t>
          </a:r>
          <a:r>
            <a:rPr lang="en-US" sz="2400" dirty="0" smtClean="0"/>
            <a:t> </a:t>
          </a:r>
          <a:r>
            <a:rPr lang="en-US" sz="2400" dirty="0" err="1" smtClean="0"/>
            <a:t>hoặc</a:t>
          </a:r>
          <a:r>
            <a:rPr lang="en-US" sz="2400" dirty="0" smtClean="0"/>
            <a:t> </a:t>
          </a:r>
          <a:r>
            <a:rPr lang="en-US" sz="2400" dirty="0" err="1" smtClean="0"/>
            <a:t>tính</a:t>
          </a:r>
          <a:r>
            <a:rPr lang="en-US" sz="2400" dirty="0" smtClean="0"/>
            <a:t> </a:t>
          </a:r>
          <a:r>
            <a:rPr lang="en-US" sz="2400" dirty="0" err="1" smtClean="0"/>
            <a:t>mạng</a:t>
          </a:r>
          <a:endParaRPr lang="en-US" sz="2400" dirty="0"/>
        </a:p>
      </dgm:t>
    </dgm:pt>
    <dgm:pt modelId="{0BBF2DF3-FBBF-4039-AAB8-F6AF3E5D10D7}" type="parTrans" cxnId="{BF6343F4-6020-434F-BF00-1E98319C3104}">
      <dgm:prSet/>
      <dgm:spPr/>
      <dgm:t>
        <a:bodyPr/>
        <a:lstStyle/>
        <a:p>
          <a:endParaRPr lang="en-US"/>
        </a:p>
      </dgm:t>
    </dgm:pt>
    <dgm:pt modelId="{38DE2170-73E6-4D54-AD65-BD5A1FFC40FC}" type="sibTrans" cxnId="{BF6343F4-6020-434F-BF00-1E98319C3104}">
      <dgm:prSet/>
      <dgm:spPr/>
      <dgm:t>
        <a:bodyPr/>
        <a:lstStyle/>
        <a:p>
          <a:endParaRPr lang="en-US"/>
        </a:p>
      </dgm:t>
    </dgm:pt>
    <dgm:pt modelId="{1B9A7868-1A9F-4072-9389-AD9DFB4F6339}">
      <dgm:prSet phldrT="[Text]" custT="1"/>
      <dgm:spPr/>
      <dgm:t>
        <a:bodyPr/>
        <a:lstStyle/>
        <a:p>
          <a:r>
            <a:rPr lang="en-US" sz="2400" dirty="0" err="1" smtClean="0"/>
            <a:t>Tình</a:t>
          </a:r>
          <a:r>
            <a:rPr lang="en-US" sz="2400" dirty="0" smtClean="0"/>
            <a:t> </a:t>
          </a:r>
          <a:r>
            <a:rPr lang="en-US" sz="2400" dirty="0" err="1" smtClean="0"/>
            <a:t>trạng</a:t>
          </a:r>
          <a:r>
            <a:rPr lang="en-US" sz="2400" dirty="0" smtClean="0"/>
            <a:t> </a:t>
          </a:r>
          <a:r>
            <a:rPr lang="en-US" sz="2400" dirty="0" err="1" smtClean="0"/>
            <a:t>lâm</a:t>
          </a:r>
          <a:r>
            <a:rPr lang="en-US" sz="2400" dirty="0" smtClean="0"/>
            <a:t> </a:t>
          </a:r>
          <a:r>
            <a:rPr lang="en-US" sz="2400" dirty="0" err="1" smtClean="0"/>
            <a:t>sàng</a:t>
          </a:r>
          <a:r>
            <a:rPr lang="en-US" sz="2400" dirty="0" smtClean="0"/>
            <a:t> </a:t>
          </a:r>
          <a:r>
            <a:rPr lang="en-US" sz="2400" dirty="0" err="1" smtClean="0"/>
            <a:t>không</a:t>
          </a:r>
          <a:r>
            <a:rPr lang="en-US" sz="2400" dirty="0" smtClean="0"/>
            <a:t> </a:t>
          </a:r>
          <a:r>
            <a:rPr lang="en-US" sz="2400" dirty="0" err="1" smtClean="0"/>
            <a:t>ổn</a:t>
          </a:r>
          <a:r>
            <a:rPr lang="en-US" sz="2400" dirty="0" smtClean="0"/>
            <a:t> </a:t>
          </a:r>
          <a:r>
            <a:rPr lang="en-US" sz="2400" dirty="0" err="1" smtClean="0"/>
            <a:t>định</a:t>
          </a:r>
          <a:endParaRPr lang="en-US" sz="2400" dirty="0"/>
        </a:p>
      </dgm:t>
    </dgm:pt>
    <dgm:pt modelId="{2F9C2EE9-57F6-4D07-8C86-4AB60B3B8F59}" type="parTrans" cxnId="{39698B89-43D3-4DE3-B101-94F15A537689}">
      <dgm:prSet/>
      <dgm:spPr/>
      <dgm:t>
        <a:bodyPr/>
        <a:lstStyle/>
        <a:p>
          <a:endParaRPr lang="en-US"/>
        </a:p>
      </dgm:t>
    </dgm:pt>
    <dgm:pt modelId="{A59072CC-D72B-48DA-8965-669B5D305015}" type="sibTrans" cxnId="{39698B89-43D3-4DE3-B101-94F15A537689}">
      <dgm:prSet/>
      <dgm:spPr/>
      <dgm:t>
        <a:bodyPr/>
        <a:lstStyle/>
        <a:p>
          <a:endParaRPr lang="en-US"/>
        </a:p>
      </dgm:t>
    </dgm:pt>
    <dgm:pt modelId="{8638956B-8EB7-4A6E-94B2-FBC819FA0837}">
      <dgm:prSet phldrT="[Text]" custT="1"/>
      <dgm:spPr/>
      <dgm:t>
        <a:bodyPr/>
        <a:lstStyle/>
        <a:p>
          <a:r>
            <a:rPr lang="en-US" sz="2400" dirty="0" err="1" smtClean="0"/>
            <a:t>Người</a:t>
          </a:r>
          <a:r>
            <a:rPr lang="en-US" sz="2400" dirty="0" smtClean="0"/>
            <a:t> </a:t>
          </a:r>
          <a:r>
            <a:rPr lang="en-US" sz="2400" dirty="0" err="1" smtClean="0"/>
            <a:t>bệnh</a:t>
          </a:r>
          <a:r>
            <a:rPr lang="en-US" sz="2400" dirty="0" smtClean="0"/>
            <a:t> </a:t>
          </a:r>
          <a:r>
            <a:rPr lang="en-US" sz="2400" dirty="0" err="1" smtClean="0"/>
            <a:t>cần</a:t>
          </a:r>
          <a:r>
            <a:rPr lang="en-US" sz="2400" dirty="0" smtClean="0"/>
            <a:t> </a:t>
          </a:r>
          <a:r>
            <a:rPr lang="en-US" sz="2400" dirty="0" err="1" smtClean="0"/>
            <a:t>được</a:t>
          </a:r>
          <a:r>
            <a:rPr lang="en-US" sz="2400" dirty="0" smtClean="0"/>
            <a:t> </a:t>
          </a:r>
          <a:r>
            <a:rPr lang="en-US" sz="2400" dirty="0" err="1" smtClean="0"/>
            <a:t>theo</a:t>
          </a:r>
          <a:r>
            <a:rPr lang="en-US" sz="2400" dirty="0" smtClean="0"/>
            <a:t> </a:t>
          </a:r>
          <a:r>
            <a:rPr lang="en-US" sz="2400" dirty="0" err="1" smtClean="0"/>
            <a:t>dõi</a:t>
          </a:r>
          <a:r>
            <a:rPr lang="en-US" sz="2400" dirty="0" smtClean="0"/>
            <a:t>, </a:t>
          </a:r>
          <a:r>
            <a:rPr lang="en-US" sz="2400" dirty="0" err="1" smtClean="0"/>
            <a:t>đánh</a:t>
          </a:r>
          <a:r>
            <a:rPr lang="en-US" sz="2400" dirty="0" smtClean="0"/>
            <a:t> </a:t>
          </a:r>
          <a:r>
            <a:rPr lang="en-US" sz="2400" dirty="0" err="1" smtClean="0"/>
            <a:t>giá</a:t>
          </a:r>
          <a:r>
            <a:rPr lang="en-US" sz="2400" dirty="0" smtClean="0"/>
            <a:t> </a:t>
          </a:r>
          <a:r>
            <a:rPr lang="en-US" sz="2400" dirty="0" err="1" smtClean="0"/>
            <a:t>hoặc</a:t>
          </a:r>
          <a:r>
            <a:rPr lang="en-US" sz="2400" dirty="0" smtClean="0"/>
            <a:t> </a:t>
          </a:r>
          <a:r>
            <a:rPr lang="en-US" sz="2400" dirty="0" err="1" smtClean="0"/>
            <a:t>quản</a:t>
          </a:r>
          <a:r>
            <a:rPr lang="en-US" sz="2400" dirty="0" smtClean="0"/>
            <a:t> </a:t>
          </a:r>
          <a:r>
            <a:rPr lang="en-US" sz="2400" dirty="0" err="1" smtClean="0"/>
            <a:t>lý</a:t>
          </a:r>
          <a:r>
            <a:rPr lang="en-US" sz="2400" dirty="0" smtClean="0"/>
            <a:t> y </a:t>
          </a:r>
          <a:r>
            <a:rPr lang="en-US" sz="2400" dirty="0" err="1" smtClean="0"/>
            <a:t>tế</a:t>
          </a:r>
          <a:endParaRPr lang="en-US" sz="2400" dirty="0"/>
        </a:p>
      </dgm:t>
    </dgm:pt>
    <dgm:pt modelId="{78A7AF6A-CC91-4174-A07D-EE9ED68F0DD5}" type="parTrans" cxnId="{475496A5-928B-413D-BF1E-7751E36540B4}">
      <dgm:prSet/>
      <dgm:spPr/>
      <dgm:t>
        <a:bodyPr/>
        <a:lstStyle/>
        <a:p>
          <a:endParaRPr lang="en-US"/>
        </a:p>
      </dgm:t>
    </dgm:pt>
    <dgm:pt modelId="{36668456-49CD-4D14-9B75-84F516DC26AF}" type="sibTrans" cxnId="{475496A5-928B-413D-BF1E-7751E36540B4}">
      <dgm:prSet/>
      <dgm:spPr/>
      <dgm:t>
        <a:bodyPr/>
        <a:lstStyle/>
        <a:p>
          <a:endParaRPr lang="en-US"/>
        </a:p>
      </dgm:t>
    </dgm:pt>
    <dgm:pt modelId="{AF3D6597-5F9F-4996-B644-FD43B4A0A370}">
      <dgm:prSet phldrT="[Text]" custT="1"/>
      <dgm:spPr/>
      <dgm:t>
        <a:bodyPr/>
        <a:lstStyle/>
        <a:p>
          <a:r>
            <a:rPr lang="en-US" sz="2400" dirty="0" err="1" smtClean="0"/>
            <a:t>Không</a:t>
          </a:r>
          <a:r>
            <a:rPr lang="en-US" sz="2400" dirty="0" smtClean="0"/>
            <a:t> </a:t>
          </a:r>
          <a:r>
            <a:rPr lang="en-US" sz="2400" dirty="0" err="1" smtClean="0"/>
            <a:t>bảo</a:t>
          </a:r>
          <a:r>
            <a:rPr lang="en-US" sz="2400" dirty="0" smtClean="0"/>
            <a:t> </a:t>
          </a:r>
          <a:r>
            <a:rPr lang="en-US" sz="2400" dirty="0" err="1" smtClean="0"/>
            <a:t>đảm</a:t>
          </a:r>
          <a:r>
            <a:rPr lang="en-US" sz="2400" dirty="0" smtClean="0"/>
            <a:t> an </a:t>
          </a:r>
          <a:r>
            <a:rPr lang="en-US" sz="2400" dirty="0" err="1" smtClean="0"/>
            <a:t>toàn</a:t>
          </a:r>
          <a:r>
            <a:rPr lang="en-US" sz="2400" dirty="0" smtClean="0"/>
            <a:t> </a:t>
          </a:r>
          <a:r>
            <a:rPr lang="en-US" sz="2400" dirty="0" err="1" smtClean="0"/>
            <a:t>nếu</a:t>
          </a:r>
          <a:r>
            <a:rPr lang="en-US" sz="2400" dirty="0" smtClean="0"/>
            <a:t> </a:t>
          </a:r>
          <a:r>
            <a:rPr lang="en-US" sz="2400" dirty="0" err="1" smtClean="0"/>
            <a:t>cho</a:t>
          </a:r>
          <a:r>
            <a:rPr lang="en-US" sz="2400" dirty="0" smtClean="0"/>
            <a:t> </a:t>
          </a:r>
          <a:r>
            <a:rPr lang="en-US" sz="2400" dirty="0" err="1" smtClean="0"/>
            <a:t>người</a:t>
          </a:r>
          <a:r>
            <a:rPr lang="en-US" sz="2400" dirty="0" smtClean="0"/>
            <a:t> </a:t>
          </a:r>
          <a:r>
            <a:rPr lang="en-US" sz="2400" dirty="0" err="1" smtClean="0"/>
            <a:t>bệnh</a:t>
          </a:r>
          <a:r>
            <a:rPr lang="en-US" sz="2400" dirty="0" smtClean="0"/>
            <a:t> </a:t>
          </a:r>
          <a:r>
            <a:rPr lang="en-US" sz="2400" dirty="0" err="1" smtClean="0"/>
            <a:t>về</a:t>
          </a:r>
          <a:r>
            <a:rPr lang="en-US" sz="2400" dirty="0" smtClean="0"/>
            <a:t> </a:t>
          </a:r>
          <a:r>
            <a:rPr lang="en-US" sz="2400" dirty="0" err="1" smtClean="0"/>
            <a:t>hoặc</a:t>
          </a:r>
          <a:r>
            <a:rPr lang="en-US" sz="2400" dirty="0" smtClean="0"/>
            <a:t> </a:t>
          </a:r>
          <a:r>
            <a:rPr lang="en-US" sz="2400" dirty="0" err="1" smtClean="0"/>
            <a:t>chuyển</a:t>
          </a:r>
          <a:r>
            <a:rPr lang="en-US" sz="2400" dirty="0" smtClean="0"/>
            <a:t> </a:t>
          </a:r>
          <a:r>
            <a:rPr lang="en-US" sz="2400" dirty="0" err="1" smtClean="0"/>
            <a:t>cơ</a:t>
          </a:r>
          <a:r>
            <a:rPr lang="en-US" sz="2400" dirty="0" smtClean="0"/>
            <a:t> </a:t>
          </a:r>
          <a:r>
            <a:rPr lang="en-US" sz="2400" dirty="0" err="1" smtClean="0"/>
            <a:t>sở</a:t>
          </a:r>
          <a:endParaRPr lang="en-US" sz="2400" dirty="0"/>
        </a:p>
      </dgm:t>
    </dgm:pt>
    <dgm:pt modelId="{89FA37BB-B7DF-4DB3-9B63-EFD24EFF656E}" type="parTrans" cxnId="{96DAE785-8E56-4442-A357-474D1671A09F}">
      <dgm:prSet/>
      <dgm:spPr/>
      <dgm:t>
        <a:bodyPr/>
        <a:lstStyle/>
        <a:p>
          <a:endParaRPr lang="en-US"/>
        </a:p>
      </dgm:t>
    </dgm:pt>
    <dgm:pt modelId="{AFA58A2B-24AD-4035-832C-A0842DE9D7EA}" type="sibTrans" cxnId="{96DAE785-8E56-4442-A357-474D1671A09F}">
      <dgm:prSet/>
      <dgm:spPr/>
      <dgm:t>
        <a:bodyPr/>
        <a:lstStyle/>
        <a:p>
          <a:endParaRPr lang="en-US"/>
        </a:p>
      </dgm:t>
    </dgm:pt>
    <dgm:pt modelId="{50612EE6-4082-4B41-84EB-1F975F20262E}" type="pres">
      <dgm:prSet presAssocID="{7E49E873-A504-4588-A140-4C2170E9FE61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5759DC6-C012-42BA-B30F-E07D171DCF20}" type="pres">
      <dgm:prSet presAssocID="{00A1B658-CC0F-4A48-A266-74FFD892039E}" presName="comp" presStyleCnt="0"/>
      <dgm:spPr/>
    </dgm:pt>
    <dgm:pt modelId="{ECFA7507-6B18-46FF-81EB-388153509CCC}" type="pres">
      <dgm:prSet presAssocID="{00A1B658-CC0F-4A48-A266-74FFD892039E}" presName="box" presStyleLbl="node1" presStyleIdx="0" presStyleCnt="4"/>
      <dgm:spPr/>
      <dgm:t>
        <a:bodyPr/>
        <a:lstStyle/>
        <a:p>
          <a:endParaRPr lang="en-US"/>
        </a:p>
      </dgm:t>
    </dgm:pt>
    <dgm:pt modelId="{231466D5-BFF4-438C-8BC4-932DB8029849}" type="pres">
      <dgm:prSet presAssocID="{00A1B658-CC0F-4A48-A266-74FFD892039E}" presName="img" presStyleLbl="fgImgPlace1" presStyleIdx="0" presStyleCnt="4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07D727BE-798A-4309-89AB-05501E82D227}" type="pres">
      <dgm:prSet presAssocID="{00A1B658-CC0F-4A48-A266-74FFD892039E}" presName="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ACCF52-4E31-453E-9D3F-60F4DBC9C1CD}" type="pres">
      <dgm:prSet presAssocID="{38DE2170-73E6-4D54-AD65-BD5A1FFC40FC}" presName="spacer" presStyleCnt="0"/>
      <dgm:spPr/>
    </dgm:pt>
    <dgm:pt modelId="{84604DC6-3DB2-4F4C-8D97-64A6903C1C87}" type="pres">
      <dgm:prSet presAssocID="{1B9A7868-1A9F-4072-9389-AD9DFB4F6339}" presName="comp" presStyleCnt="0"/>
      <dgm:spPr/>
    </dgm:pt>
    <dgm:pt modelId="{1490DC00-7027-45C9-A955-9A507B4B0A55}" type="pres">
      <dgm:prSet presAssocID="{1B9A7868-1A9F-4072-9389-AD9DFB4F6339}" presName="box" presStyleLbl="node1" presStyleIdx="1" presStyleCnt="4"/>
      <dgm:spPr/>
      <dgm:t>
        <a:bodyPr/>
        <a:lstStyle/>
        <a:p>
          <a:endParaRPr lang="en-US"/>
        </a:p>
      </dgm:t>
    </dgm:pt>
    <dgm:pt modelId="{689707AC-197F-48C0-BD01-40ED58C4CCEF}" type="pres">
      <dgm:prSet presAssocID="{1B9A7868-1A9F-4072-9389-AD9DFB4F6339}" presName="img" presStyleLbl="fgImgPlace1" presStyleIdx="1" presStyleCnt="4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DAFEA032-A5DB-42C1-BF8B-D22FDBA844DE}" type="pres">
      <dgm:prSet presAssocID="{1B9A7868-1A9F-4072-9389-AD9DFB4F6339}" presName="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9DD3F9-EEFC-4711-B830-F157507C0354}" type="pres">
      <dgm:prSet presAssocID="{A59072CC-D72B-48DA-8965-669B5D305015}" presName="spacer" presStyleCnt="0"/>
      <dgm:spPr/>
    </dgm:pt>
    <dgm:pt modelId="{85B7D0B1-C4B5-4389-AB1D-3289D19A8FE1}" type="pres">
      <dgm:prSet presAssocID="{8638956B-8EB7-4A6E-94B2-FBC819FA0837}" presName="comp" presStyleCnt="0"/>
      <dgm:spPr/>
    </dgm:pt>
    <dgm:pt modelId="{9D40B164-05D2-4A6A-9016-41D178576F5E}" type="pres">
      <dgm:prSet presAssocID="{8638956B-8EB7-4A6E-94B2-FBC819FA0837}" presName="box" presStyleLbl="node1" presStyleIdx="2" presStyleCnt="4"/>
      <dgm:spPr/>
      <dgm:t>
        <a:bodyPr/>
        <a:lstStyle/>
        <a:p>
          <a:endParaRPr lang="en-US"/>
        </a:p>
      </dgm:t>
    </dgm:pt>
    <dgm:pt modelId="{92F114D2-D073-4CD2-BDB0-7BA5B02BDA1F}" type="pres">
      <dgm:prSet presAssocID="{8638956B-8EB7-4A6E-94B2-FBC819FA0837}" presName="img" presStyleLbl="fgImgPlace1" presStyleIdx="2" presStyleCnt="4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59D68E59-067E-45CC-B3EF-8774430BF10B}" type="pres">
      <dgm:prSet presAssocID="{8638956B-8EB7-4A6E-94B2-FBC819FA0837}" presName="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0846A2-1E6D-47E1-AFB6-8EAEF9F5C8C5}" type="pres">
      <dgm:prSet presAssocID="{36668456-49CD-4D14-9B75-84F516DC26AF}" presName="spacer" presStyleCnt="0"/>
      <dgm:spPr/>
    </dgm:pt>
    <dgm:pt modelId="{12FC519F-254D-40EF-87C8-6840F529FE73}" type="pres">
      <dgm:prSet presAssocID="{AF3D6597-5F9F-4996-B644-FD43B4A0A370}" presName="comp" presStyleCnt="0"/>
      <dgm:spPr/>
    </dgm:pt>
    <dgm:pt modelId="{8E4F8C13-E3B1-486E-A745-356C8CDA0852}" type="pres">
      <dgm:prSet presAssocID="{AF3D6597-5F9F-4996-B644-FD43B4A0A370}" presName="box" presStyleLbl="node1" presStyleIdx="3" presStyleCnt="4"/>
      <dgm:spPr/>
      <dgm:t>
        <a:bodyPr/>
        <a:lstStyle/>
        <a:p>
          <a:endParaRPr lang="en-US"/>
        </a:p>
      </dgm:t>
    </dgm:pt>
    <dgm:pt modelId="{09A3BF24-6603-45F6-8A02-9C301A2AD528}" type="pres">
      <dgm:prSet presAssocID="{AF3D6597-5F9F-4996-B644-FD43B4A0A370}" presName="img" presStyleLbl="fgImgPlace1" presStyleIdx="3" presStyleCnt="4"/>
      <dgm:spPr>
        <a:blipFill rotWithShape="1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9465AE4B-29C2-4E34-B3C7-36989523E8C7}" type="pres">
      <dgm:prSet presAssocID="{AF3D6597-5F9F-4996-B644-FD43B4A0A370}" presName="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939912B-06F1-4271-B119-FAFE2187E93C}" type="presOf" srcId="{7E49E873-A504-4588-A140-4C2170E9FE61}" destId="{50612EE6-4082-4B41-84EB-1F975F20262E}" srcOrd="0" destOrd="0" presId="urn:microsoft.com/office/officeart/2005/8/layout/vList4"/>
    <dgm:cxn modelId="{0389949F-CFB0-4480-B60B-6FFD64DE50C2}" type="presOf" srcId="{8638956B-8EB7-4A6E-94B2-FBC819FA0837}" destId="{9D40B164-05D2-4A6A-9016-41D178576F5E}" srcOrd="0" destOrd="0" presId="urn:microsoft.com/office/officeart/2005/8/layout/vList4"/>
    <dgm:cxn modelId="{3F360A33-E826-404F-A734-ED1DF69A8BCD}" type="presOf" srcId="{1B9A7868-1A9F-4072-9389-AD9DFB4F6339}" destId="{DAFEA032-A5DB-42C1-BF8B-D22FDBA844DE}" srcOrd="1" destOrd="0" presId="urn:microsoft.com/office/officeart/2005/8/layout/vList4"/>
    <dgm:cxn modelId="{DBC1485F-0AFE-4812-B1A4-387523E44C36}" type="presOf" srcId="{00A1B658-CC0F-4A48-A266-74FFD892039E}" destId="{07D727BE-798A-4309-89AB-05501E82D227}" srcOrd="1" destOrd="0" presId="urn:microsoft.com/office/officeart/2005/8/layout/vList4"/>
    <dgm:cxn modelId="{BF6343F4-6020-434F-BF00-1E98319C3104}" srcId="{7E49E873-A504-4588-A140-4C2170E9FE61}" destId="{00A1B658-CC0F-4A48-A266-74FFD892039E}" srcOrd="0" destOrd="0" parTransId="{0BBF2DF3-FBBF-4039-AAB8-F6AF3E5D10D7}" sibTransId="{38DE2170-73E6-4D54-AD65-BD5A1FFC40FC}"/>
    <dgm:cxn modelId="{475496A5-928B-413D-BF1E-7751E36540B4}" srcId="{7E49E873-A504-4588-A140-4C2170E9FE61}" destId="{8638956B-8EB7-4A6E-94B2-FBC819FA0837}" srcOrd="2" destOrd="0" parTransId="{78A7AF6A-CC91-4174-A07D-EE9ED68F0DD5}" sibTransId="{36668456-49CD-4D14-9B75-84F516DC26AF}"/>
    <dgm:cxn modelId="{2A7E0F8E-7A1C-461C-A6AB-AF9EE15FD629}" type="presOf" srcId="{8638956B-8EB7-4A6E-94B2-FBC819FA0837}" destId="{59D68E59-067E-45CC-B3EF-8774430BF10B}" srcOrd="1" destOrd="0" presId="urn:microsoft.com/office/officeart/2005/8/layout/vList4"/>
    <dgm:cxn modelId="{7F227F2C-9733-4125-90BF-CFB40CCA586B}" type="presOf" srcId="{AF3D6597-5F9F-4996-B644-FD43B4A0A370}" destId="{8E4F8C13-E3B1-486E-A745-356C8CDA0852}" srcOrd="0" destOrd="0" presId="urn:microsoft.com/office/officeart/2005/8/layout/vList4"/>
    <dgm:cxn modelId="{B47EDFA5-BFD5-4767-A850-80BAC8B14CFC}" type="presOf" srcId="{00A1B658-CC0F-4A48-A266-74FFD892039E}" destId="{ECFA7507-6B18-46FF-81EB-388153509CCC}" srcOrd="0" destOrd="0" presId="urn:microsoft.com/office/officeart/2005/8/layout/vList4"/>
    <dgm:cxn modelId="{96DAE785-8E56-4442-A357-474D1671A09F}" srcId="{7E49E873-A504-4588-A140-4C2170E9FE61}" destId="{AF3D6597-5F9F-4996-B644-FD43B4A0A370}" srcOrd="3" destOrd="0" parTransId="{89FA37BB-B7DF-4DB3-9B63-EFD24EFF656E}" sibTransId="{AFA58A2B-24AD-4035-832C-A0842DE9D7EA}"/>
    <dgm:cxn modelId="{F7C5AD3E-B2E6-42D6-8A97-C619C26BD0DD}" type="presOf" srcId="{AF3D6597-5F9F-4996-B644-FD43B4A0A370}" destId="{9465AE4B-29C2-4E34-B3C7-36989523E8C7}" srcOrd="1" destOrd="0" presId="urn:microsoft.com/office/officeart/2005/8/layout/vList4"/>
    <dgm:cxn modelId="{39698B89-43D3-4DE3-B101-94F15A537689}" srcId="{7E49E873-A504-4588-A140-4C2170E9FE61}" destId="{1B9A7868-1A9F-4072-9389-AD9DFB4F6339}" srcOrd="1" destOrd="0" parTransId="{2F9C2EE9-57F6-4D07-8C86-4AB60B3B8F59}" sibTransId="{A59072CC-D72B-48DA-8965-669B5D305015}"/>
    <dgm:cxn modelId="{59D01F18-E589-4806-88DA-249FE9B2C419}" type="presOf" srcId="{1B9A7868-1A9F-4072-9389-AD9DFB4F6339}" destId="{1490DC00-7027-45C9-A955-9A507B4B0A55}" srcOrd="0" destOrd="0" presId="urn:microsoft.com/office/officeart/2005/8/layout/vList4"/>
    <dgm:cxn modelId="{42A82CA9-F293-48DD-85A0-BC39C69CF586}" type="presParOf" srcId="{50612EE6-4082-4B41-84EB-1F975F20262E}" destId="{45759DC6-C012-42BA-B30F-E07D171DCF20}" srcOrd="0" destOrd="0" presId="urn:microsoft.com/office/officeart/2005/8/layout/vList4"/>
    <dgm:cxn modelId="{80C6D70C-A0DA-4217-A28A-3708F9D23421}" type="presParOf" srcId="{45759DC6-C012-42BA-B30F-E07D171DCF20}" destId="{ECFA7507-6B18-46FF-81EB-388153509CCC}" srcOrd="0" destOrd="0" presId="urn:microsoft.com/office/officeart/2005/8/layout/vList4"/>
    <dgm:cxn modelId="{C60C96EF-88AF-4467-AA27-D3C84DEDA368}" type="presParOf" srcId="{45759DC6-C012-42BA-B30F-E07D171DCF20}" destId="{231466D5-BFF4-438C-8BC4-932DB8029849}" srcOrd="1" destOrd="0" presId="urn:microsoft.com/office/officeart/2005/8/layout/vList4"/>
    <dgm:cxn modelId="{EF0BC201-56E4-4677-BE2E-BC29162FB4DD}" type="presParOf" srcId="{45759DC6-C012-42BA-B30F-E07D171DCF20}" destId="{07D727BE-798A-4309-89AB-05501E82D227}" srcOrd="2" destOrd="0" presId="urn:microsoft.com/office/officeart/2005/8/layout/vList4"/>
    <dgm:cxn modelId="{423A683A-2A8E-4DCE-8DA2-F8A4F51601AC}" type="presParOf" srcId="{50612EE6-4082-4B41-84EB-1F975F20262E}" destId="{45ACCF52-4E31-453E-9D3F-60F4DBC9C1CD}" srcOrd="1" destOrd="0" presId="urn:microsoft.com/office/officeart/2005/8/layout/vList4"/>
    <dgm:cxn modelId="{333E7F62-E3A3-4F68-B6F9-2FE4EF03D141}" type="presParOf" srcId="{50612EE6-4082-4B41-84EB-1F975F20262E}" destId="{84604DC6-3DB2-4F4C-8D97-64A6903C1C87}" srcOrd="2" destOrd="0" presId="urn:microsoft.com/office/officeart/2005/8/layout/vList4"/>
    <dgm:cxn modelId="{0AA94EB1-8A2F-42F5-AE71-429F8329DF3D}" type="presParOf" srcId="{84604DC6-3DB2-4F4C-8D97-64A6903C1C87}" destId="{1490DC00-7027-45C9-A955-9A507B4B0A55}" srcOrd="0" destOrd="0" presId="urn:microsoft.com/office/officeart/2005/8/layout/vList4"/>
    <dgm:cxn modelId="{F4381D6D-1383-4F78-85C1-0E30DB2BA5D6}" type="presParOf" srcId="{84604DC6-3DB2-4F4C-8D97-64A6903C1C87}" destId="{689707AC-197F-48C0-BD01-40ED58C4CCEF}" srcOrd="1" destOrd="0" presId="urn:microsoft.com/office/officeart/2005/8/layout/vList4"/>
    <dgm:cxn modelId="{900F93EC-73CF-4057-9607-4E2C68193466}" type="presParOf" srcId="{84604DC6-3DB2-4F4C-8D97-64A6903C1C87}" destId="{DAFEA032-A5DB-42C1-BF8B-D22FDBA844DE}" srcOrd="2" destOrd="0" presId="urn:microsoft.com/office/officeart/2005/8/layout/vList4"/>
    <dgm:cxn modelId="{F5CEB02C-B73E-4CA9-A2FE-5E4CBF022EBA}" type="presParOf" srcId="{50612EE6-4082-4B41-84EB-1F975F20262E}" destId="{369DD3F9-EEFC-4711-B830-F157507C0354}" srcOrd="3" destOrd="0" presId="urn:microsoft.com/office/officeart/2005/8/layout/vList4"/>
    <dgm:cxn modelId="{AEEBA0B4-7BB2-48E9-9230-F391CD8738E8}" type="presParOf" srcId="{50612EE6-4082-4B41-84EB-1F975F20262E}" destId="{85B7D0B1-C4B5-4389-AB1D-3289D19A8FE1}" srcOrd="4" destOrd="0" presId="urn:microsoft.com/office/officeart/2005/8/layout/vList4"/>
    <dgm:cxn modelId="{180B3877-A29F-4B9E-8E9A-980975711715}" type="presParOf" srcId="{85B7D0B1-C4B5-4389-AB1D-3289D19A8FE1}" destId="{9D40B164-05D2-4A6A-9016-41D178576F5E}" srcOrd="0" destOrd="0" presId="urn:microsoft.com/office/officeart/2005/8/layout/vList4"/>
    <dgm:cxn modelId="{ECDDCFCA-9263-45CB-94BF-E9D90796CAFC}" type="presParOf" srcId="{85B7D0B1-C4B5-4389-AB1D-3289D19A8FE1}" destId="{92F114D2-D073-4CD2-BDB0-7BA5B02BDA1F}" srcOrd="1" destOrd="0" presId="urn:microsoft.com/office/officeart/2005/8/layout/vList4"/>
    <dgm:cxn modelId="{DF9F68FA-ADE6-446F-9909-6F24D587D33A}" type="presParOf" srcId="{85B7D0B1-C4B5-4389-AB1D-3289D19A8FE1}" destId="{59D68E59-067E-45CC-B3EF-8774430BF10B}" srcOrd="2" destOrd="0" presId="urn:microsoft.com/office/officeart/2005/8/layout/vList4"/>
    <dgm:cxn modelId="{FD0972C0-CD77-4F00-B701-5E879ECB7D1C}" type="presParOf" srcId="{50612EE6-4082-4B41-84EB-1F975F20262E}" destId="{490846A2-1E6D-47E1-AFB6-8EAEF9F5C8C5}" srcOrd="5" destOrd="0" presId="urn:microsoft.com/office/officeart/2005/8/layout/vList4"/>
    <dgm:cxn modelId="{B4E9D582-E6ED-4104-ADB5-8D4CF3A1E845}" type="presParOf" srcId="{50612EE6-4082-4B41-84EB-1F975F20262E}" destId="{12FC519F-254D-40EF-87C8-6840F529FE73}" srcOrd="6" destOrd="0" presId="urn:microsoft.com/office/officeart/2005/8/layout/vList4"/>
    <dgm:cxn modelId="{ACA60688-F275-454D-9C94-0516413CE11C}" type="presParOf" srcId="{12FC519F-254D-40EF-87C8-6840F529FE73}" destId="{8E4F8C13-E3B1-486E-A745-356C8CDA0852}" srcOrd="0" destOrd="0" presId="urn:microsoft.com/office/officeart/2005/8/layout/vList4"/>
    <dgm:cxn modelId="{D28776F2-E6C8-45AC-8A35-F58FAC6555C7}" type="presParOf" srcId="{12FC519F-254D-40EF-87C8-6840F529FE73}" destId="{09A3BF24-6603-45F6-8A02-9C301A2AD528}" srcOrd="1" destOrd="0" presId="urn:microsoft.com/office/officeart/2005/8/layout/vList4"/>
    <dgm:cxn modelId="{B313327B-D386-41F3-A677-8787EF6A1288}" type="presParOf" srcId="{12FC519F-254D-40EF-87C8-6840F529FE73}" destId="{9465AE4B-29C2-4E34-B3C7-36989523E8C7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E60E3AC-DA75-4B86-AEE5-3EC14114FB80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9A5ECDD-22AF-424E-B91D-0FFB1F31FDB6}">
      <dgm:prSet phldrT="[Text]" custT="1"/>
      <dgm:spPr/>
      <dgm:t>
        <a:bodyPr/>
        <a:lstStyle/>
        <a:p>
          <a:r>
            <a:rPr lang="vi-VN" sz="1100" b="0" i="0" dirty="0" smtClean="0"/>
            <a:t>Ngừng thở hoặc cơn ngừng thở</a:t>
          </a:r>
          <a:endParaRPr lang="en-US" sz="1100" dirty="0"/>
        </a:p>
      </dgm:t>
    </dgm:pt>
    <dgm:pt modelId="{8FF822CC-9A51-43A2-83EE-8CA6BBECB06F}" type="parTrans" cxnId="{9DBB95D4-4AD5-49F6-BE4D-BC9DDA25993E}">
      <dgm:prSet/>
      <dgm:spPr/>
      <dgm:t>
        <a:bodyPr/>
        <a:lstStyle/>
        <a:p>
          <a:endParaRPr lang="en-US"/>
        </a:p>
      </dgm:t>
    </dgm:pt>
    <dgm:pt modelId="{750BE0A8-A339-4DCC-843A-D8222CA92EE9}" type="sibTrans" cxnId="{9DBB95D4-4AD5-49F6-BE4D-BC9DDA25993E}">
      <dgm:prSet/>
      <dgm:spPr/>
      <dgm:t>
        <a:bodyPr/>
        <a:lstStyle/>
        <a:p>
          <a:endParaRPr lang="en-US"/>
        </a:p>
      </dgm:t>
    </dgm:pt>
    <dgm:pt modelId="{054830E1-D5F2-44AE-9E80-FF87624D2CA5}">
      <dgm:prSet phldrT="[Text]" custT="1"/>
      <dgm:spPr/>
      <dgm:t>
        <a:bodyPr/>
        <a:lstStyle/>
        <a:p>
          <a:r>
            <a:rPr lang="en-US" sz="1100" b="0" i="0" dirty="0" err="1" smtClean="0"/>
            <a:t>Rối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loạn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nhịp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tim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hoặc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suy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tim</a:t>
          </a:r>
          <a:endParaRPr lang="en-US" sz="1100" dirty="0"/>
        </a:p>
      </dgm:t>
    </dgm:pt>
    <dgm:pt modelId="{85585AC2-E4A4-4E00-B58E-2F703B725571}" type="parTrans" cxnId="{89C4DAB7-05A0-4161-B80A-3999451E999A}">
      <dgm:prSet/>
      <dgm:spPr/>
      <dgm:t>
        <a:bodyPr/>
        <a:lstStyle/>
        <a:p>
          <a:endParaRPr lang="en-US"/>
        </a:p>
      </dgm:t>
    </dgm:pt>
    <dgm:pt modelId="{A66E6FBD-6372-4D69-B4B7-371144895CB0}" type="sibTrans" cxnId="{89C4DAB7-05A0-4161-B80A-3999451E999A}">
      <dgm:prSet/>
      <dgm:spPr/>
      <dgm:t>
        <a:bodyPr/>
        <a:lstStyle/>
        <a:p>
          <a:endParaRPr lang="en-US"/>
        </a:p>
      </dgm:t>
    </dgm:pt>
    <dgm:pt modelId="{CEF3AAF9-27F9-45DD-AE9F-632703321A97}">
      <dgm:prSet phldrT="[Text]" custT="1"/>
      <dgm:spPr/>
      <dgm:t>
        <a:bodyPr/>
        <a:lstStyle/>
        <a:p>
          <a:r>
            <a:rPr lang="en-US" sz="1100" b="0" i="0" dirty="0" err="1" smtClean="0"/>
            <a:t>Sốt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cao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liên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tục</a:t>
          </a:r>
          <a:r>
            <a:rPr lang="en-US" sz="1100" b="0" i="0" dirty="0" smtClean="0"/>
            <a:t> </a:t>
          </a:r>
          <a:r>
            <a:rPr lang="en-US" sz="1100" b="1" i="0" dirty="0" smtClean="0"/>
            <a:t>≥ 40°C</a:t>
          </a:r>
          <a:r>
            <a:rPr lang="en-US" sz="1100" b="0" i="0" dirty="0" smtClean="0"/>
            <a:t> </a:t>
          </a:r>
          <a:r>
            <a:rPr lang="en-US" sz="1100" b="0" i="0" dirty="0" err="1" smtClean="0"/>
            <a:t>hoặc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hạ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thân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nhiệt</a:t>
          </a:r>
          <a:r>
            <a:rPr lang="en-US" sz="1100" b="0" i="0" dirty="0" smtClean="0"/>
            <a:t> </a:t>
          </a:r>
          <a:r>
            <a:rPr lang="en-US" sz="1100" b="1" i="0" dirty="0" smtClean="0"/>
            <a:t>≤ 35,5°C</a:t>
          </a:r>
          <a:endParaRPr lang="en-US" sz="1100" dirty="0"/>
        </a:p>
      </dgm:t>
    </dgm:pt>
    <dgm:pt modelId="{51C6AF1E-5FC7-43FC-AD8F-969C44E45B74}" type="parTrans" cxnId="{564C9F2A-AD3B-4F35-9ED8-6FA7B5D3604F}">
      <dgm:prSet/>
      <dgm:spPr/>
      <dgm:t>
        <a:bodyPr/>
        <a:lstStyle/>
        <a:p>
          <a:endParaRPr lang="en-US"/>
        </a:p>
      </dgm:t>
    </dgm:pt>
    <dgm:pt modelId="{D226E5ED-07EF-4E46-8721-74DCD4D99F5F}" type="sibTrans" cxnId="{564C9F2A-AD3B-4F35-9ED8-6FA7B5D3604F}">
      <dgm:prSet/>
      <dgm:spPr/>
      <dgm:t>
        <a:bodyPr/>
        <a:lstStyle/>
        <a:p>
          <a:endParaRPr lang="en-US"/>
        </a:p>
      </dgm:t>
    </dgm:pt>
    <dgm:pt modelId="{581C0F79-B084-47A3-9B5B-0E90ABB02E57}">
      <dgm:prSet phldrT="[Text]" phldr="1" custT="1"/>
      <dgm:spPr/>
      <dgm:t>
        <a:bodyPr/>
        <a:lstStyle/>
        <a:p>
          <a:endParaRPr lang="en-US" sz="1100" dirty="0"/>
        </a:p>
      </dgm:t>
    </dgm:pt>
    <dgm:pt modelId="{C9B1E934-6779-419A-9CD3-EA6D8566DF8C}" type="parTrans" cxnId="{AA68EC86-5840-4063-B401-7232ECB152C2}">
      <dgm:prSet/>
      <dgm:spPr/>
      <dgm:t>
        <a:bodyPr/>
        <a:lstStyle/>
        <a:p>
          <a:endParaRPr lang="en-US"/>
        </a:p>
      </dgm:t>
    </dgm:pt>
    <dgm:pt modelId="{56356D61-1A5A-4989-A400-3695EFF184D6}" type="sibTrans" cxnId="{AA68EC86-5840-4063-B401-7232ECB152C2}">
      <dgm:prSet/>
      <dgm:spPr/>
      <dgm:t>
        <a:bodyPr/>
        <a:lstStyle/>
        <a:p>
          <a:endParaRPr lang="en-US"/>
        </a:p>
      </dgm:t>
    </dgm:pt>
    <dgm:pt modelId="{F280DDEF-C3AF-4D5A-AD04-1736D4758FB2}">
      <dgm:prSet phldrT="[Text]" custT="1"/>
      <dgm:spPr/>
      <dgm:t>
        <a:bodyPr/>
        <a:lstStyle/>
        <a:p>
          <a:r>
            <a:rPr lang="en-US" sz="1100" b="0" i="0" dirty="0" err="1" smtClean="0"/>
            <a:t>Đau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mức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độ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từ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trung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bình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trở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lên</a:t>
          </a:r>
          <a:r>
            <a:rPr lang="en-US" sz="1100" b="0" i="0" dirty="0" smtClean="0"/>
            <a:t> (</a:t>
          </a:r>
          <a:r>
            <a:rPr lang="en-US" sz="1100" b="1" i="0" dirty="0" smtClean="0"/>
            <a:t>&gt;4/10</a:t>
          </a:r>
          <a:r>
            <a:rPr lang="en-US" sz="1100" b="0" i="0" dirty="0" smtClean="0"/>
            <a:t>)</a:t>
          </a:r>
          <a:endParaRPr lang="en-US" sz="1100" dirty="0"/>
        </a:p>
      </dgm:t>
    </dgm:pt>
    <dgm:pt modelId="{3B37F00C-2BD7-40DA-8609-A7A3B8487E13}" type="parTrans" cxnId="{B2BC1C7C-79DE-49F7-BC9C-E8896DD593C4}">
      <dgm:prSet/>
      <dgm:spPr/>
      <dgm:t>
        <a:bodyPr/>
        <a:lstStyle/>
        <a:p>
          <a:endParaRPr lang="en-US"/>
        </a:p>
      </dgm:t>
    </dgm:pt>
    <dgm:pt modelId="{EBBC2187-156C-4734-A04A-3F3E491D68B1}" type="sibTrans" cxnId="{B2BC1C7C-79DE-49F7-BC9C-E8896DD593C4}">
      <dgm:prSet/>
      <dgm:spPr/>
      <dgm:t>
        <a:bodyPr/>
        <a:lstStyle/>
        <a:p>
          <a:endParaRPr lang="en-US"/>
        </a:p>
      </dgm:t>
    </dgm:pt>
    <dgm:pt modelId="{E9B25893-ADF7-49E3-A529-EA4C96FD331E}">
      <dgm:prSet phldrT="[Text]" custT="1"/>
      <dgm:spPr/>
      <dgm:t>
        <a:bodyPr/>
        <a:lstStyle/>
        <a:p>
          <a:r>
            <a:rPr lang="en-US" sz="1100" b="0" i="0" dirty="0" err="1" smtClean="0"/>
            <a:t>Phẫu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thuật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ngoại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khoa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cấp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cứu</a:t>
          </a:r>
          <a:endParaRPr lang="en-US" sz="1100" dirty="0"/>
        </a:p>
      </dgm:t>
    </dgm:pt>
    <dgm:pt modelId="{FCB42BC7-80CF-46AE-8FED-02A95590A648}" type="parTrans" cxnId="{5FA43824-15D3-4B30-8532-8AD069D274D4}">
      <dgm:prSet/>
      <dgm:spPr/>
      <dgm:t>
        <a:bodyPr/>
        <a:lstStyle/>
        <a:p>
          <a:endParaRPr lang="en-US"/>
        </a:p>
      </dgm:t>
    </dgm:pt>
    <dgm:pt modelId="{A2B51EAA-2651-483C-A2C4-328DBE89BC75}" type="sibTrans" cxnId="{5FA43824-15D3-4B30-8532-8AD069D274D4}">
      <dgm:prSet/>
      <dgm:spPr/>
      <dgm:t>
        <a:bodyPr/>
        <a:lstStyle/>
        <a:p>
          <a:endParaRPr lang="en-US"/>
        </a:p>
      </dgm:t>
    </dgm:pt>
    <dgm:pt modelId="{925B2EAE-9DF1-4EEE-9757-7D85D78913CD}">
      <dgm:prSet phldrT="[Text]" custT="1"/>
      <dgm:spPr/>
      <dgm:t>
        <a:bodyPr/>
        <a:lstStyle/>
        <a:p>
          <a:r>
            <a:rPr lang="en-US" sz="1100" b="0" i="0" dirty="0" err="1" smtClean="0"/>
            <a:t>Bỏng</a:t>
          </a:r>
          <a:r>
            <a:rPr lang="en-US" sz="1100" b="0" i="0" dirty="0" smtClean="0"/>
            <a:t> (</a:t>
          </a:r>
          <a:r>
            <a:rPr lang="en-US" sz="1100" b="0" i="0" dirty="0" err="1" smtClean="0"/>
            <a:t>nông</a:t>
          </a:r>
          <a:r>
            <a:rPr lang="en-US" sz="1100" b="0" i="0" dirty="0" smtClean="0"/>
            <a:t> ≥ 10%; </a:t>
          </a:r>
          <a:r>
            <a:rPr lang="en-US" sz="1100" b="0" i="0" dirty="0" err="1" smtClean="0"/>
            <a:t>sâu</a:t>
          </a:r>
          <a:r>
            <a:rPr lang="en-US" sz="1100" b="0" i="0" dirty="0" smtClean="0"/>
            <a:t> ≥ 5%; </a:t>
          </a:r>
          <a:r>
            <a:rPr lang="en-US" sz="1100" b="0" i="0" dirty="0" err="1" smtClean="0"/>
            <a:t>sâu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chu</a:t>
          </a:r>
          <a:r>
            <a:rPr lang="en-US" sz="1100" b="0" i="0" dirty="0" smtClean="0"/>
            <a:t> vi chi, </a:t>
          </a:r>
          <a:r>
            <a:rPr lang="en-US" sz="1100" b="0" i="0" dirty="0" err="1" smtClean="0"/>
            <a:t>bỏng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tay</a:t>
          </a:r>
          <a:r>
            <a:rPr lang="en-US" sz="1100" b="0" i="0" dirty="0" smtClean="0"/>
            <a:t>, </a:t>
          </a:r>
          <a:r>
            <a:rPr lang="en-US" sz="1100" b="0" i="0" dirty="0" err="1" smtClean="0"/>
            <a:t>chân</a:t>
          </a:r>
          <a:r>
            <a:rPr lang="en-US" sz="1100" b="0" i="0" dirty="0" smtClean="0"/>
            <a:t>, </a:t>
          </a:r>
          <a:r>
            <a:rPr lang="en-US" sz="1100" b="0" i="0" dirty="0" err="1" smtClean="0"/>
            <a:t>mặt</a:t>
          </a:r>
          <a:r>
            <a:rPr lang="en-US" sz="1100" b="0" i="0" dirty="0" smtClean="0"/>
            <a:t>, </a:t>
          </a:r>
          <a:r>
            <a:rPr lang="en-US" sz="1100" b="0" i="0" dirty="0" err="1" smtClean="0"/>
            <a:t>đầu</a:t>
          </a:r>
          <a:r>
            <a:rPr lang="en-US" sz="1100" b="0" i="0" dirty="0" smtClean="0"/>
            <a:t>, </a:t>
          </a:r>
          <a:r>
            <a:rPr lang="en-US" sz="1100" b="0" i="0" dirty="0" err="1" smtClean="0"/>
            <a:t>háng</a:t>
          </a:r>
          <a:r>
            <a:rPr lang="en-US" sz="1100" b="0" i="0" dirty="0" smtClean="0"/>
            <a:t>; </a:t>
          </a:r>
          <a:r>
            <a:rPr lang="vi-VN" sz="1100" b="0" i="0" dirty="0" smtClean="0"/>
            <a:t>đường hô hấp/tiêu hóa</a:t>
          </a:r>
          <a:r>
            <a:rPr lang="en-US" sz="1100" b="0" i="0" dirty="0" smtClean="0"/>
            <a:t>)</a:t>
          </a:r>
          <a:endParaRPr lang="en-US" sz="1100" dirty="0"/>
        </a:p>
      </dgm:t>
    </dgm:pt>
    <dgm:pt modelId="{DEAA2D99-0A3D-45EB-88A2-E3047335DC2A}" type="parTrans" cxnId="{7028E911-AA72-4CD1-AE3B-9A88E8D62C73}">
      <dgm:prSet/>
      <dgm:spPr/>
      <dgm:t>
        <a:bodyPr/>
        <a:lstStyle/>
        <a:p>
          <a:endParaRPr lang="en-US"/>
        </a:p>
      </dgm:t>
    </dgm:pt>
    <dgm:pt modelId="{FD206206-C5E7-4057-BD7A-A5563D1AAC0D}" type="sibTrans" cxnId="{7028E911-AA72-4CD1-AE3B-9A88E8D62C73}">
      <dgm:prSet/>
      <dgm:spPr/>
      <dgm:t>
        <a:bodyPr/>
        <a:lstStyle/>
        <a:p>
          <a:endParaRPr lang="en-US"/>
        </a:p>
      </dgm:t>
    </dgm:pt>
    <dgm:pt modelId="{9C169F13-EB34-4814-9EA8-4A47F0BBCF73}">
      <dgm:prSet phldrT="[Text]" custT="1"/>
      <dgm:spPr/>
      <dgm:t>
        <a:bodyPr/>
        <a:lstStyle/>
        <a:p>
          <a:endParaRPr lang="en-US" sz="1100" dirty="0"/>
        </a:p>
      </dgm:t>
    </dgm:pt>
    <dgm:pt modelId="{ABDFE468-F542-45A2-BF59-FB7ED895F97A}" type="parTrans" cxnId="{31545F5B-A254-4B10-89DE-F44B05672FEA}">
      <dgm:prSet/>
      <dgm:spPr/>
      <dgm:t>
        <a:bodyPr/>
        <a:lstStyle/>
        <a:p>
          <a:endParaRPr lang="en-US"/>
        </a:p>
      </dgm:t>
    </dgm:pt>
    <dgm:pt modelId="{2698315F-E7E8-43D8-AA5F-EA9089165FA4}" type="sibTrans" cxnId="{31545F5B-A254-4B10-89DE-F44B05672FEA}">
      <dgm:prSet/>
      <dgm:spPr/>
      <dgm:t>
        <a:bodyPr/>
        <a:lstStyle/>
        <a:p>
          <a:endParaRPr lang="en-US"/>
        </a:p>
      </dgm:t>
    </dgm:pt>
    <dgm:pt modelId="{3514D421-5BF4-4349-868B-6D5C6C1A6785}">
      <dgm:prSet phldrT="[Text]" custT="1"/>
      <dgm:spPr/>
      <dgm:t>
        <a:bodyPr/>
        <a:lstStyle/>
        <a:p>
          <a:r>
            <a:rPr lang="en-US" sz="1100" b="0" i="0" dirty="0" err="1" smtClean="0"/>
            <a:t>Xuất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huyết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hoặc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mất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máu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cấp</a:t>
          </a:r>
          <a:r>
            <a:rPr lang="en-US" sz="1100" b="0" i="0" dirty="0" smtClean="0"/>
            <a:t> (</a:t>
          </a:r>
          <a:r>
            <a:rPr lang="en-US" sz="1100" b="0" i="0" dirty="0" err="1" smtClean="0"/>
            <a:t>xuất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huyết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tiêu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hóa</a:t>
          </a:r>
          <a:r>
            <a:rPr lang="en-US" sz="1100" b="0" i="0" dirty="0" smtClean="0"/>
            <a:t>, </a:t>
          </a:r>
          <a:r>
            <a:rPr lang="en-US" sz="1100" b="0" i="0" dirty="0" err="1" smtClean="0"/>
            <a:t>đái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máu</a:t>
          </a:r>
          <a:r>
            <a:rPr lang="en-US" sz="1100" b="0" i="0" dirty="0" smtClean="0"/>
            <a:t>…)</a:t>
          </a:r>
          <a:endParaRPr lang="en-US" sz="1100" dirty="0"/>
        </a:p>
      </dgm:t>
    </dgm:pt>
    <dgm:pt modelId="{181E32E3-6F08-4C92-BF13-2B72E31F8C01}" type="parTrans" cxnId="{EBBB89C9-A6E7-47E3-9958-CDF328FA21C1}">
      <dgm:prSet/>
      <dgm:spPr/>
      <dgm:t>
        <a:bodyPr/>
        <a:lstStyle/>
        <a:p>
          <a:endParaRPr lang="en-US"/>
        </a:p>
      </dgm:t>
    </dgm:pt>
    <dgm:pt modelId="{62928AD3-73D4-44D9-B14C-8354AF2C55C0}" type="sibTrans" cxnId="{EBBB89C9-A6E7-47E3-9958-CDF328FA21C1}">
      <dgm:prSet/>
      <dgm:spPr/>
      <dgm:t>
        <a:bodyPr/>
        <a:lstStyle/>
        <a:p>
          <a:endParaRPr lang="en-US"/>
        </a:p>
      </dgm:t>
    </dgm:pt>
    <dgm:pt modelId="{9FB0B02E-4A65-4560-A7E7-724B326B70A6}">
      <dgm:prSet phldrT="[Text]" custT="1"/>
      <dgm:spPr/>
      <dgm:t>
        <a:bodyPr/>
        <a:lstStyle/>
        <a:p>
          <a:r>
            <a:rPr lang="en-US" sz="1100" b="0" i="0" dirty="0" err="1" smtClean="0"/>
            <a:t>Thiếu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máu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nặng</a:t>
          </a:r>
          <a:endParaRPr lang="en-US" sz="1100" dirty="0"/>
        </a:p>
      </dgm:t>
    </dgm:pt>
    <dgm:pt modelId="{6AD5154A-D9D9-4C67-BD62-D114029B9C6E}" type="parTrans" cxnId="{DB92241E-EF49-4292-86BB-C567EEDCFEE7}">
      <dgm:prSet/>
      <dgm:spPr/>
      <dgm:t>
        <a:bodyPr/>
        <a:lstStyle/>
        <a:p>
          <a:endParaRPr lang="en-US"/>
        </a:p>
      </dgm:t>
    </dgm:pt>
    <dgm:pt modelId="{E6E76A64-BE85-41A0-91B5-06C447690395}" type="sibTrans" cxnId="{DB92241E-EF49-4292-86BB-C567EEDCFEE7}">
      <dgm:prSet/>
      <dgm:spPr/>
      <dgm:t>
        <a:bodyPr/>
        <a:lstStyle/>
        <a:p>
          <a:endParaRPr lang="en-US"/>
        </a:p>
      </dgm:t>
    </dgm:pt>
    <dgm:pt modelId="{AD353D9B-C757-4ABB-B6DB-6A6BC6BD76EB}">
      <dgm:prSet phldrT="[Text]" custT="1"/>
      <dgm:spPr/>
      <dgm:t>
        <a:bodyPr/>
        <a:lstStyle/>
        <a:p>
          <a:r>
            <a:rPr lang="en-US" sz="1100" b="0" i="0" dirty="0" err="1" smtClean="0"/>
            <a:t>Trẻ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bỏ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ăn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hoặc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bỏ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bú</a:t>
          </a:r>
          <a:endParaRPr lang="en-US" sz="1100" dirty="0"/>
        </a:p>
      </dgm:t>
    </dgm:pt>
    <dgm:pt modelId="{34A30EB6-E04B-4ABB-B29E-5FA507DB4A53}" type="parTrans" cxnId="{35EB67B6-263A-44D4-9D5D-755FBFD4BB24}">
      <dgm:prSet/>
      <dgm:spPr/>
      <dgm:t>
        <a:bodyPr/>
        <a:lstStyle/>
        <a:p>
          <a:endParaRPr lang="en-US"/>
        </a:p>
      </dgm:t>
    </dgm:pt>
    <dgm:pt modelId="{E17A17CE-7A2D-498B-95FC-3122986CD88E}" type="sibTrans" cxnId="{35EB67B6-263A-44D4-9D5D-755FBFD4BB24}">
      <dgm:prSet/>
      <dgm:spPr/>
      <dgm:t>
        <a:bodyPr/>
        <a:lstStyle/>
        <a:p>
          <a:endParaRPr lang="en-US"/>
        </a:p>
      </dgm:t>
    </dgm:pt>
    <dgm:pt modelId="{67B485CF-02D4-43E3-B610-A03C3A9731C0}">
      <dgm:prSet phldrT="[Text]" custT="1"/>
      <dgm:spPr/>
      <dgm:t>
        <a:bodyPr/>
        <a:lstStyle/>
        <a:p>
          <a:r>
            <a:rPr lang="vi-VN" sz="1100" b="0" i="0" dirty="0" smtClean="0"/>
            <a:t>Nôn nặng; nôn dịch máu, vàng, xanh, đen hoặc kèm bụng chướng</a:t>
          </a:r>
          <a:endParaRPr lang="en-US" sz="1100" dirty="0"/>
        </a:p>
      </dgm:t>
    </dgm:pt>
    <dgm:pt modelId="{1FE5CD3E-A100-4D1C-9D1D-C80BEEFCD925}" type="parTrans" cxnId="{3C6F9143-DE85-4209-80C0-72373E1102E3}">
      <dgm:prSet/>
      <dgm:spPr/>
      <dgm:t>
        <a:bodyPr/>
        <a:lstStyle/>
        <a:p>
          <a:endParaRPr lang="en-US"/>
        </a:p>
      </dgm:t>
    </dgm:pt>
    <dgm:pt modelId="{40F19117-6574-4B6D-8604-40C54AF1E895}" type="sibTrans" cxnId="{3C6F9143-DE85-4209-80C0-72373E1102E3}">
      <dgm:prSet/>
      <dgm:spPr/>
      <dgm:t>
        <a:bodyPr/>
        <a:lstStyle/>
        <a:p>
          <a:endParaRPr lang="en-US"/>
        </a:p>
      </dgm:t>
    </dgm:pt>
    <dgm:pt modelId="{4E145824-9611-48D1-9489-7051375ED436}">
      <dgm:prSet phldrT="[Text]" custT="1"/>
      <dgm:spPr/>
      <dgm:t>
        <a:bodyPr/>
        <a:lstStyle/>
        <a:p>
          <a:r>
            <a:rPr lang="vi-VN" sz="1100" b="0" i="0" dirty="0" smtClean="0"/>
            <a:t>Khóc thét từng cơn và nôn ở trẻ nhũ nhi</a:t>
          </a:r>
          <a:endParaRPr lang="en-US" sz="1100" dirty="0"/>
        </a:p>
      </dgm:t>
    </dgm:pt>
    <dgm:pt modelId="{22E1A694-7949-47CF-994E-619EDBA0257C}" type="parTrans" cxnId="{62254FB4-2142-464A-B74F-8D7C58BB7D93}">
      <dgm:prSet/>
      <dgm:spPr/>
      <dgm:t>
        <a:bodyPr/>
        <a:lstStyle/>
        <a:p>
          <a:endParaRPr lang="en-US"/>
        </a:p>
      </dgm:t>
    </dgm:pt>
    <dgm:pt modelId="{EFFD3EBA-266F-4119-BD1B-18028A916934}" type="sibTrans" cxnId="{62254FB4-2142-464A-B74F-8D7C58BB7D93}">
      <dgm:prSet/>
      <dgm:spPr/>
      <dgm:t>
        <a:bodyPr/>
        <a:lstStyle/>
        <a:p>
          <a:endParaRPr lang="en-US"/>
        </a:p>
      </dgm:t>
    </dgm:pt>
    <dgm:pt modelId="{3C6F1CD3-D805-48F6-B180-028E4F7DF620}">
      <dgm:prSet phldrT="[Text]" custT="1"/>
      <dgm:spPr/>
      <dgm:t>
        <a:bodyPr/>
        <a:lstStyle/>
        <a:p>
          <a:r>
            <a:rPr lang="en-US" sz="1100" b="0" i="0" dirty="0" err="1" smtClean="0"/>
            <a:t>Bí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tiểu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hoặc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vô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niệu</a:t>
          </a:r>
          <a:endParaRPr lang="en-US" sz="1100" dirty="0"/>
        </a:p>
      </dgm:t>
    </dgm:pt>
    <dgm:pt modelId="{9C23FEB1-FE8B-4F1F-A4C0-3E767BEB5FB1}" type="parTrans" cxnId="{76A0B541-3AC5-4793-9676-4CD0FC199902}">
      <dgm:prSet/>
      <dgm:spPr/>
      <dgm:t>
        <a:bodyPr/>
        <a:lstStyle/>
        <a:p>
          <a:endParaRPr lang="en-US"/>
        </a:p>
      </dgm:t>
    </dgm:pt>
    <dgm:pt modelId="{7CF1F914-D57F-4BE6-9786-8E2673072EDB}" type="sibTrans" cxnId="{76A0B541-3AC5-4793-9676-4CD0FC199902}">
      <dgm:prSet/>
      <dgm:spPr/>
      <dgm:t>
        <a:bodyPr/>
        <a:lstStyle/>
        <a:p>
          <a:endParaRPr lang="en-US"/>
        </a:p>
      </dgm:t>
    </dgm:pt>
    <dgm:pt modelId="{E1F722CC-9A7F-46E7-919D-8EAF454CD9A5}">
      <dgm:prSet phldrT="[Text]" custT="1"/>
      <dgm:spPr/>
      <dgm:t>
        <a:bodyPr/>
        <a:lstStyle/>
        <a:p>
          <a:r>
            <a:rPr lang="vi-VN" sz="1100" b="0" i="0" dirty="0" smtClean="0"/>
            <a:t>Chấn thương cần theo dõi:</a:t>
          </a:r>
          <a:r>
            <a:rPr lang="en-US" sz="1100" b="0" i="0" dirty="0" smtClean="0"/>
            <a:t> </a:t>
          </a:r>
          <a:r>
            <a:rPr lang="vi-VN" sz="1100" b="1" i="0" dirty="0" smtClean="0"/>
            <a:t>PTS&lt;10</a:t>
          </a:r>
          <a:r>
            <a:rPr lang="vi-VN" sz="1100" b="0" i="0" dirty="0" smtClean="0"/>
            <a:t> (thang điểm chấn thương </a:t>
          </a:r>
          <a:r>
            <a:rPr lang="en-US" sz="1100" b="0" i="0" dirty="0" smtClean="0"/>
            <a:t>TE</a:t>
          </a:r>
          <a:r>
            <a:rPr lang="vi-VN" sz="1100" b="0" i="0" dirty="0" smtClean="0"/>
            <a:t>)</a:t>
          </a:r>
          <a:endParaRPr lang="en-US" sz="1100" dirty="0"/>
        </a:p>
      </dgm:t>
    </dgm:pt>
    <dgm:pt modelId="{57FA5B7D-ADE4-4A02-9FB5-FF53329A54F8}" type="parTrans" cxnId="{F1B7589E-BB9A-488E-8F05-92231E5D83D8}">
      <dgm:prSet/>
      <dgm:spPr/>
      <dgm:t>
        <a:bodyPr/>
        <a:lstStyle/>
        <a:p>
          <a:endParaRPr lang="en-US"/>
        </a:p>
      </dgm:t>
    </dgm:pt>
    <dgm:pt modelId="{DA788197-F2B4-4C80-B7A1-FEE99B54B7A0}" type="sibTrans" cxnId="{F1B7589E-BB9A-488E-8F05-92231E5D83D8}">
      <dgm:prSet/>
      <dgm:spPr/>
      <dgm:t>
        <a:bodyPr/>
        <a:lstStyle/>
        <a:p>
          <a:endParaRPr lang="en-US"/>
        </a:p>
      </dgm:t>
    </dgm:pt>
    <dgm:pt modelId="{C99CBE89-B2F9-4747-812D-D8687D647A75}">
      <dgm:prSet phldrT="[Text]" custT="1"/>
      <dgm:spPr/>
      <dgm:t>
        <a:bodyPr/>
        <a:lstStyle/>
        <a:p>
          <a:r>
            <a:rPr lang="vi-VN" sz="1100" b="0" i="0" dirty="0" smtClean="0"/>
            <a:t>Đuối nước</a:t>
          </a:r>
          <a:endParaRPr lang="en-US" sz="1100" dirty="0"/>
        </a:p>
      </dgm:t>
    </dgm:pt>
    <dgm:pt modelId="{B2FD2AD9-B8E1-434E-84F2-33726B8CA946}" type="parTrans" cxnId="{5066ABCA-C1F6-4D4D-B757-CA3F76F1D41C}">
      <dgm:prSet/>
      <dgm:spPr/>
      <dgm:t>
        <a:bodyPr/>
        <a:lstStyle/>
        <a:p>
          <a:endParaRPr lang="en-US"/>
        </a:p>
      </dgm:t>
    </dgm:pt>
    <dgm:pt modelId="{F20C1142-018E-4360-AF80-73B59F3EA624}" type="sibTrans" cxnId="{5066ABCA-C1F6-4D4D-B757-CA3F76F1D41C}">
      <dgm:prSet/>
      <dgm:spPr/>
      <dgm:t>
        <a:bodyPr/>
        <a:lstStyle/>
        <a:p>
          <a:endParaRPr lang="en-US"/>
        </a:p>
      </dgm:t>
    </dgm:pt>
    <dgm:pt modelId="{F3E5C0C7-B69C-44B9-8E39-28411B645412}">
      <dgm:prSet phldrT="[Text]" custT="1"/>
      <dgm:spPr/>
      <dgm:t>
        <a:bodyPr/>
        <a:lstStyle/>
        <a:p>
          <a:r>
            <a:rPr lang="en-US" sz="1100" b="0" i="0" dirty="0" err="1" smtClean="0"/>
            <a:t>Ngộ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độc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cấp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hoặc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nghi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ngờ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ngộ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độc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cấp</a:t>
          </a:r>
          <a:endParaRPr lang="en-US" sz="1100" dirty="0"/>
        </a:p>
      </dgm:t>
    </dgm:pt>
    <dgm:pt modelId="{815B91E4-89D4-487E-A644-BB0CD6A0B0A5}" type="parTrans" cxnId="{032EA23E-D368-4B8C-9E4C-5E05435217AE}">
      <dgm:prSet/>
      <dgm:spPr/>
      <dgm:t>
        <a:bodyPr/>
        <a:lstStyle/>
        <a:p>
          <a:endParaRPr lang="en-US"/>
        </a:p>
      </dgm:t>
    </dgm:pt>
    <dgm:pt modelId="{70196CE4-31BA-4460-B417-605FE0703B6B}" type="sibTrans" cxnId="{032EA23E-D368-4B8C-9E4C-5E05435217AE}">
      <dgm:prSet/>
      <dgm:spPr/>
      <dgm:t>
        <a:bodyPr/>
        <a:lstStyle/>
        <a:p>
          <a:endParaRPr lang="en-US"/>
        </a:p>
      </dgm:t>
    </dgm:pt>
    <dgm:pt modelId="{BA1485CE-881A-4F98-A546-52F6DA7B8F9D}">
      <dgm:prSet phldrT="[Text]" custT="1"/>
      <dgm:spPr/>
      <dgm:t>
        <a:bodyPr/>
        <a:lstStyle/>
        <a:p>
          <a:r>
            <a:rPr lang="vi-VN" sz="1100" b="0" i="0" dirty="0" smtClean="0"/>
            <a:t>Trẻ sơ sinh non yếu, nhẹ cân cần theo dõi sau sinh</a:t>
          </a:r>
          <a:endParaRPr lang="en-US" sz="1100" dirty="0"/>
        </a:p>
      </dgm:t>
    </dgm:pt>
    <dgm:pt modelId="{F8DE34FE-DB9D-4602-9609-CBF9818D35CB}" type="parTrans" cxnId="{DDA82499-93D2-406F-98A9-0F4815C722BB}">
      <dgm:prSet/>
      <dgm:spPr/>
      <dgm:t>
        <a:bodyPr/>
        <a:lstStyle/>
        <a:p>
          <a:endParaRPr lang="en-US"/>
        </a:p>
      </dgm:t>
    </dgm:pt>
    <dgm:pt modelId="{FC227B12-61F9-4583-A42F-778A63B8B2A8}" type="sibTrans" cxnId="{DDA82499-93D2-406F-98A9-0F4815C722BB}">
      <dgm:prSet/>
      <dgm:spPr/>
      <dgm:t>
        <a:bodyPr/>
        <a:lstStyle/>
        <a:p>
          <a:endParaRPr lang="en-US"/>
        </a:p>
      </dgm:t>
    </dgm:pt>
    <dgm:pt modelId="{13A59CA1-A3CD-478B-BDBA-B404CE45B839}">
      <dgm:prSet phldrT="[Text]" custT="1"/>
      <dgm:spPr/>
      <dgm:t>
        <a:bodyPr/>
        <a:lstStyle/>
        <a:p>
          <a:r>
            <a:rPr lang="vi-VN" sz="1100" b="0" i="0" dirty="0" smtClean="0"/>
            <a:t>Vàng da sơ sinh trước 48 giờ tuổi hoặc vàng da vùng 3 trở lên</a:t>
          </a:r>
          <a:endParaRPr lang="en-US" sz="1100" dirty="0"/>
        </a:p>
      </dgm:t>
    </dgm:pt>
    <dgm:pt modelId="{5E94350D-131E-49A1-98A0-458D9EFF2FB1}" type="parTrans" cxnId="{0482AB50-E3B1-42D6-9301-005C151A7830}">
      <dgm:prSet/>
      <dgm:spPr/>
      <dgm:t>
        <a:bodyPr/>
        <a:lstStyle/>
        <a:p>
          <a:endParaRPr lang="en-US"/>
        </a:p>
      </dgm:t>
    </dgm:pt>
    <dgm:pt modelId="{DBC78D7E-BFED-45FF-AA31-6FB120F4650B}" type="sibTrans" cxnId="{0482AB50-E3B1-42D6-9301-005C151A7830}">
      <dgm:prSet/>
      <dgm:spPr/>
      <dgm:t>
        <a:bodyPr/>
        <a:lstStyle/>
        <a:p>
          <a:endParaRPr lang="en-US"/>
        </a:p>
      </dgm:t>
    </dgm:pt>
    <dgm:pt modelId="{EC4C3289-8873-4C31-8AEF-7401317BB833}">
      <dgm:prSet phldrT="[Text]" custT="1"/>
      <dgm:spPr/>
      <dgm:t>
        <a:bodyPr/>
        <a:lstStyle/>
        <a:p>
          <a:r>
            <a:rPr lang="en-US" sz="1100" b="0" i="0" dirty="0" err="1" smtClean="0"/>
            <a:t>Rối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loạn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nhịp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thở</a:t>
          </a:r>
          <a:endParaRPr lang="en-US" sz="1100" dirty="0"/>
        </a:p>
      </dgm:t>
    </dgm:pt>
    <dgm:pt modelId="{BC9CC4E9-B09A-4079-9C97-72D785C42101}" type="parTrans" cxnId="{E4B8F357-CA28-4C9D-9893-737656A71CF4}">
      <dgm:prSet/>
      <dgm:spPr/>
      <dgm:t>
        <a:bodyPr/>
        <a:lstStyle/>
        <a:p>
          <a:endParaRPr lang="en-US"/>
        </a:p>
      </dgm:t>
    </dgm:pt>
    <dgm:pt modelId="{79002E71-05F2-406E-B275-87B425E8D564}" type="sibTrans" cxnId="{E4B8F357-CA28-4C9D-9893-737656A71CF4}">
      <dgm:prSet/>
      <dgm:spPr/>
      <dgm:t>
        <a:bodyPr/>
        <a:lstStyle/>
        <a:p>
          <a:endParaRPr lang="en-US"/>
        </a:p>
      </dgm:t>
    </dgm:pt>
    <dgm:pt modelId="{05B33C21-C61F-4725-92B2-A2B01BDB8F59}">
      <dgm:prSet phldrT="[Text]" custT="1"/>
      <dgm:spPr/>
      <dgm:t>
        <a:bodyPr/>
        <a:lstStyle/>
        <a:p>
          <a:r>
            <a:rPr lang="vi-VN" sz="1100" b="0" i="0" dirty="0" smtClean="0"/>
            <a:t>Có dấu hiệu bít tắc đường thở hoặc dị vật đường thở</a:t>
          </a:r>
          <a:endParaRPr lang="en-US" sz="1100" dirty="0"/>
        </a:p>
      </dgm:t>
    </dgm:pt>
    <dgm:pt modelId="{E53DC8AF-5F94-495E-841D-069BE06367B4}" type="parTrans" cxnId="{13B832B1-D126-4D6B-9A1E-3ACEC1BD172F}">
      <dgm:prSet/>
      <dgm:spPr/>
      <dgm:t>
        <a:bodyPr/>
        <a:lstStyle/>
        <a:p>
          <a:endParaRPr lang="en-US"/>
        </a:p>
      </dgm:t>
    </dgm:pt>
    <dgm:pt modelId="{242F83EE-E687-466F-916F-6F4B601401FF}" type="sibTrans" cxnId="{13B832B1-D126-4D6B-9A1E-3ACEC1BD172F}">
      <dgm:prSet/>
      <dgm:spPr/>
      <dgm:t>
        <a:bodyPr/>
        <a:lstStyle/>
        <a:p>
          <a:endParaRPr lang="en-US"/>
        </a:p>
      </dgm:t>
    </dgm:pt>
    <dgm:pt modelId="{76C549B7-F256-41C7-A975-0423A4D54E83}">
      <dgm:prSet phldrT="[Text]" custT="1"/>
      <dgm:spPr/>
      <dgm:t>
        <a:bodyPr/>
        <a:lstStyle/>
        <a:p>
          <a:r>
            <a:rPr lang="en-US" sz="1100" b="0" i="0" dirty="0" err="1" smtClean="0"/>
            <a:t>Dấu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hiệu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tiền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sốc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hoặc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sốc</a:t>
          </a:r>
          <a:endParaRPr lang="en-US" sz="1100" dirty="0"/>
        </a:p>
      </dgm:t>
    </dgm:pt>
    <dgm:pt modelId="{A2816333-1572-4355-845B-DC99193B347C}" type="parTrans" cxnId="{C6BB3533-5C40-422E-8658-18F43099B286}">
      <dgm:prSet/>
      <dgm:spPr/>
      <dgm:t>
        <a:bodyPr/>
        <a:lstStyle/>
        <a:p>
          <a:endParaRPr lang="en-US"/>
        </a:p>
      </dgm:t>
    </dgm:pt>
    <dgm:pt modelId="{DA4189CC-B09E-4039-ACCB-D979CA94181D}" type="sibTrans" cxnId="{C6BB3533-5C40-422E-8658-18F43099B286}">
      <dgm:prSet/>
      <dgm:spPr/>
      <dgm:t>
        <a:bodyPr/>
        <a:lstStyle/>
        <a:p>
          <a:endParaRPr lang="en-US"/>
        </a:p>
      </dgm:t>
    </dgm:pt>
    <dgm:pt modelId="{FBE76174-A586-43FC-8734-50CFC60B7225}">
      <dgm:prSet phldrT="[Text]" custT="1"/>
      <dgm:spPr/>
      <dgm:t>
        <a:bodyPr/>
        <a:lstStyle/>
        <a:p>
          <a:r>
            <a:rPr lang="vi-VN" sz="1100" b="0" i="0" dirty="0" smtClean="0"/>
            <a:t>Mất nước nặng hoặc rối loạn điện giải nặng</a:t>
          </a:r>
          <a:endParaRPr lang="en-US" sz="1100" dirty="0"/>
        </a:p>
      </dgm:t>
    </dgm:pt>
    <dgm:pt modelId="{994B6680-892D-45D3-B8AC-E81DD07AADE9}" type="parTrans" cxnId="{66A3496D-D040-48FF-B6EB-B5000D8C3724}">
      <dgm:prSet/>
      <dgm:spPr/>
      <dgm:t>
        <a:bodyPr/>
        <a:lstStyle/>
        <a:p>
          <a:endParaRPr lang="en-US"/>
        </a:p>
      </dgm:t>
    </dgm:pt>
    <dgm:pt modelId="{9D5146B2-57CC-40D6-97B6-244C52747D38}" type="sibTrans" cxnId="{66A3496D-D040-48FF-B6EB-B5000D8C3724}">
      <dgm:prSet/>
      <dgm:spPr/>
      <dgm:t>
        <a:bodyPr/>
        <a:lstStyle/>
        <a:p>
          <a:endParaRPr lang="en-US"/>
        </a:p>
      </dgm:t>
    </dgm:pt>
    <dgm:pt modelId="{9AD1B173-7D3A-4E58-941B-0A71242CA229}">
      <dgm:prSet phldrT="[Text]" custT="1"/>
      <dgm:spPr/>
      <dgm:t>
        <a:bodyPr/>
        <a:lstStyle/>
        <a:p>
          <a:r>
            <a:rPr lang="en-US" sz="1100" b="0" i="0" dirty="0" err="1" smtClean="0"/>
            <a:t>Suy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giảm</a:t>
          </a:r>
          <a:r>
            <a:rPr lang="en-US" sz="1100" b="0" i="0" dirty="0" smtClean="0"/>
            <a:t> ý </a:t>
          </a:r>
          <a:r>
            <a:rPr lang="en-US" sz="1100" b="0" i="0" dirty="0" err="1" smtClean="0"/>
            <a:t>thức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các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mức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độ</a:t>
          </a:r>
          <a:endParaRPr lang="en-US" sz="1100" dirty="0"/>
        </a:p>
      </dgm:t>
    </dgm:pt>
    <dgm:pt modelId="{5422D75E-9060-4FC9-91EF-933BBCAE7B28}" type="parTrans" cxnId="{991B3EEF-2B2A-40B6-8F42-3A31D7CA2AD3}">
      <dgm:prSet/>
      <dgm:spPr/>
      <dgm:t>
        <a:bodyPr/>
        <a:lstStyle/>
        <a:p>
          <a:endParaRPr lang="en-US"/>
        </a:p>
      </dgm:t>
    </dgm:pt>
    <dgm:pt modelId="{ADD7B057-E09C-4AE8-A38F-977E2225C1C3}" type="sibTrans" cxnId="{991B3EEF-2B2A-40B6-8F42-3A31D7CA2AD3}">
      <dgm:prSet/>
      <dgm:spPr/>
      <dgm:t>
        <a:bodyPr/>
        <a:lstStyle/>
        <a:p>
          <a:endParaRPr lang="en-US"/>
        </a:p>
      </dgm:t>
    </dgm:pt>
    <dgm:pt modelId="{79F086D4-2010-4DC9-AE3C-BB8ED036A2F8}">
      <dgm:prSet phldrT="[Text]" custT="1"/>
      <dgm:spPr/>
      <dgm:t>
        <a:bodyPr/>
        <a:lstStyle/>
        <a:p>
          <a:r>
            <a:rPr lang="en-US" sz="1100" b="0" i="0" dirty="0" smtClean="0"/>
            <a:t>Co </a:t>
          </a:r>
          <a:r>
            <a:rPr lang="en-US" sz="1100" b="0" i="0" dirty="0" err="1" smtClean="0"/>
            <a:t>giật</a:t>
          </a:r>
          <a:r>
            <a:rPr lang="en-US" sz="1100" b="0" i="0" dirty="0" smtClean="0"/>
            <a:t> do </a:t>
          </a:r>
          <a:r>
            <a:rPr lang="en-US" sz="1100" b="0" i="0" dirty="0" err="1" smtClean="0"/>
            <a:t>bất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kỳ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nguyên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nhân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nào</a:t>
          </a:r>
          <a:endParaRPr lang="en-US" sz="1100" dirty="0"/>
        </a:p>
      </dgm:t>
    </dgm:pt>
    <dgm:pt modelId="{4F6889CD-1F16-4AD7-9423-2CF26AF13681}" type="parTrans" cxnId="{45273A75-4818-467F-B954-87816F11DAFA}">
      <dgm:prSet/>
      <dgm:spPr/>
      <dgm:t>
        <a:bodyPr/>
        <a:lstStyle/>
        <a:p>
          <a:endParaRPr lang="en-US"/>
        </a:p>
      </dgm:t>
    </dgm:pt>
    <dgm:pt modelId="{0499FBFD-3A80-4F9E-A23B-0FE40F925774}" type="sibTrans" cxnId="{45273A75-4818-467F-B954-87816F11DAFA}">
      <dgm:prSet/>
      <dgm:spPr/>
      <dgm:t>
        <a:bodyPr/>
        <a:lstStyle/>
        <a:p>
          <a:endParaRPr lang="en-US"/>
        </a:p>
      </dgm:t>
    </dgm:pt>
    <dgm:pt modelId="{84D11658-8548-4D01-AD5F-2927ED71E760}">
      <dgm:prSet phldrT="[Text]" custT="1"/>
      <dgm:spPr/>
      <dgm:t>
        <a:bodyPr/>
        <a:lstStyle/>
        <a:p>
          <a:r>
            <a:rPr lang="vi-VN" sz="1100" b="0" i="0" dirty="0" smtClean="0"/>
            <a:t>Yếu, liệt cấp tính tiến triển có nguy cơ suy hô hấp</a:t>
          </a:r>
          <a:endParaRPr lang="en-US" sz="1100" dirty="0"/>
        </a:p>
      </dgm:t>
    </dgm:pt>
    <dgm:pt modelId="{B6DFDEA6-7A44-4A83-ABB1-B26E46BB8CA3}" type="parTrans" cxnId="{ACC9BB6C-A188-4B90-BBD7-F672D9E0B9DC}">
      <dgm:prSet/>
      <dgm:spPr/>
      <dgm:t>
        <a:bodyPr/>
        <a:lstStyle/>
        <a:p>
          <a:endParaRPr lang="en-US"/>
        </a:p>
      </dgm:t>
    </dgm:pt>
    <dgm:pt modelId="{C43E523E-6DF3-49F5-B39F-7660248A5D9E}" type="sibTrans" cxnId="{ACC9BB6C-A188-4B90-BBD7-F672D9E0B9DC}">
      <dgm:prSet/>
      <dgm:spPr/>
      <dgm:t>
        <a:bodyPr/>
        <a:lstStyle/>
        <a:p>
          <a:endParaRPr lang="en-US"/>
        </a:p>
      </dgm:t>
    </dgm:pt>
    <dgm:pt modelId="{482AE97B-064C-4534-A838-AA0D1E45BD63}">
      <dgm:prSet phldrT="[Text]" custT="1"/>
      <dgm:spPr/>
      <dgm:t>
        <a:bodyPr/>
        <a:lstStyle/>
        <a:p>
          <a:r>
            <a:rPr lang="pt-BR" sz="1100" b="0" i="0" dirty="0" smtClean="0"/>
            <a:t>Hội chứng bong vảy da do tụ cầu</a:t>
          </a:r>
          <a:endParaRPr lang="en-US" sz="1100" dirty="0"/>
        </a:p>
      </dgm:t>
    </dgm:pt>
    <dgm:pt modelId="{E8FD3852-C30E-44BC-B743-1A02E35FC3D4}" type="parTrans" cxnId="{7F9F063C-8DE2-4A09-A2C7-91BCE8BBEF36}">
      <dgm:prSet/>
      <dgm:spPr/>
      <dgm:t>
        <a:bodyPr/>
        <a:lstStyle/>
        <a:p>
          <a:endParaRPr lang="en-US"/>
        </a:p>
      </dgm:t>
    </dgm:pt>
    <dgm:pt modelId="{12DC6231-4087-44A7-90BF-4AB11D4DDF21}" type="sibTrans" cxnId="{7F9F063C-8DE2-4A09-A2C7-91BCE8BBEF36}">
      <dgm:prSet/>
      <dgm:spPr/>
      <dgm:t>
        <a:bodyPr/>
        <a:lstStyle/>
        <a:p>
          <a:endParaRPr lang="en-US"/>
        </a:p>
      </dgm:t>
    </dgm:pt>
    <dgm:pt modelId="{9717D49A-5D92-42F6-9DBB-B77170819C15}">
      <dgm:prSet phldrT="[Text]" custT="1"/>
      <dgm:spPr/>
      <dgm:t>
        <a:bodyPr/>
        <a:lstStyle/>
        <a:p>
          <a:r>
            <a:rPr lang="vi-VN" sz="1100" b="0" i="0" dirty="0" smtClean="0"/>
            <a:t>Mất hoặc giảm thị lực đột ngột; chấn thương hoặc bỏng mắt</a:t>
          </a:r>
          <a:endParaRPr lang="en-US" sz="1100" dirty="0"/>
        </a:p>
      </dgm:t>
    </dgm:pt>
    <dgm:pt modelId="{5EBD7D18-962B-459D-B82E-32BA3813652A}" type="parTrans" cxnId="{545E8FD8-3D12-4F0C-B7A6-77E61BE248CA}">
      <dgm:prSet/>
      <dgm:spPr/>
      <dgm:t>
        <a:bodyPr/>
        <a:lstStyle/>
        <a:p>
          <a:endParaRPr lang="en-US"/>
        </a:p>
      </dgm:t>
    </dgm:pt>
    <dgm:pt modelId="{CD6EDED8-FA0E-4934-A04B-2EB7547A6A84}" type="sibTrans" cxnId="{545E8FD8-3D12-4F0C-B7A6-77E61BE248CA}">
      <dgm:prSet/>
      <dgm:spPr/>
      <dgm:t>
        <a:bodyPr/>
        <a:lstStyle/>
        <a:p>
          <a:endParaRPr lang="en-US"/>
        </a:p>
      </dgm:t>
    </dgm:pt>
    <dgm:pt modelId="{4A8EDDB3-C0F7-43EE-9066-4BD31EB37481}">
      <dgm:prSet phldrT="[Text]" custT="1"/>
      <dgm:spPr/>
      <dgm:t>
        <a:bodyPr/>
        <a:lstStyle/>
        <a:p>
          <a:r>
            <a:rPr lang="vi-VN" sz="1100" b="0" i="0" dirty="0" smtClean="0"/>
            <a:t>Chảy máu vết thương không cầm sau 5 phút băng ép</a:t>
          </a:r>
          <a:endParaRPr lang="en-US" sz="1100" dirty="0"/>
        </a:p>
      </dgm:t>
    </dgm:pt>
    <dgm:pt modelId="{9CEEFE1F-EAD2-424F-9CEF-7D083F5A382A}" type="parTrans" cxnId="{5BEEED46-AF8D-4B65-AC4F-1FC566EDBB09}">
      <dgm:prSet/>
      <dgm:spPr/>
      <dgm:t>
        <a:bodyPr/>
        <a:lstStyle/>
        <a:p>
          <a:endParaRPr lang="en-US"/>
        </a:p>
      </dgm:t>
    </dgm:pt>
    <dgm:pt modelId="{9952DB24-9BF9-460E-9C1F-BA9F5C81CE7F}" type="sibTrans" cxnId="{5BEEED46-AF8D-4B65-AC4F-1FC566EDBB09}">
      <dgm:prSet/>
      <dgm:spPr/>
      <dgm:t>
        <a:bodyPr/>
        <a:lstStyle/>
        <a:p>
          <a:endParaRPr lang="en-US"/>
        </a:p>
      </dgm:t>
    </dgm:pt>
    <dgm:pt modelId="{3D4EBFE0-5703-40BB-89DA-68DC94B86846}">
      <dgm:prSet phldrT="[Text]" custT="1"/>
      <dgm:spPr/>
      <dgm:t>
        <a:bodyPr/>
        <a:lstStyle/>
        <a:p>
          <a:r>
            <a:rPr lang="vi-VN" sz="1100" b="0" i="0" dirty="0" smtClean="0"/>
            <a:t>Loạn thần cấp; có ý tưởng hoặc hành vi tự sát, tự gây thương tích, kích động</a:t>
          </a:r>
          <a:endParaRPr lang="en-US" sz="1100" dirty="0"/>
        </a:p>
      </dgm:t>
    </dgm:pt>
    <dgm:pt modelId="{91901DE0-82BC-42D0-8ADE-301CAAB8F762}" type="parTrans" cxnId="{D231A7CC-B9B4-4E85-B66E-C9C442CCF4A6}">
      <dgm:prSet/>
      <dgm:spPr/>
      <dgm:t>
        <a:bodyPr/>
        <a:lstStyle/>
        <a:p>
          <a:endParaRPr lang="en-US"/>
        </a:p>
      </dgm:t>
    </dgm:pt>
    <dgm:pt modelId="{0F13EB3D-4DB7-4788-A278-E8EE1949C475}" type="sibTrans" cxnId="{D231A7CC-B9B4-4E85-B66E-C9C442CCF4A6}">
      <dgm:prSet/>
      <dgm:spPr/>
      <dgm:t>
        <a:bodyPr/>
        <a:lstStyle/>
        <a:p>
          <a:endParaRPr lang="en-US"/>
        </a:p>
      </dgm:t>
    </dgm:pt>
    <dgm:pt modelId="{69568857-5859-45AA-9C08-84F2E8AD50C9}">
      <dgm:prSet phldrT="[Text]" custT="1"/>
      <dgm:spPr/>
      <dgm:t>
        <a:bodyPr/>
        <a:lstStyle/>
        <a:p>
          <a:r>
            <a:rPr lang="vi-VN" sz="1100" b="0" i="0" dirty="0" smtClean="0"/>
            <a:t>Trẻ bị xâm hại thân thể, lạm dụng có nguy cơ tiếp diễn</a:t>
          </a:r>
          <a:endParaRPr lang="en-US" sz="1100" dirty="0"/>
        </a:p>
      </dgm:t>
    </dgm:pt>
    <dgm:pt modelId="{B953FF4E-F669-4ED2-8D7E-441A488407CA}" type="parTrans" cxnId="{35B25FE4-254C-47C3-B744-85446FD38B1C}">
      <dgm:prSet/>
      <dgm:spPr/>
      <dgm:t>
        <a:bodyPr/>
        <a:lstStyle/>
        <a:p>
          <a:endParaRPr lang="en-US"/>
        </a:p>
      </dgm:t>
    </dgm:pt>
    <dgm:pt modelId="{5B0AF1E8-D2FC-48C6-811D-55479FE698E2}" type="sibTrans" cxnId="{35B25FE4-254C-47C3-B744-85446FD38B1C}">
      <dgm:prSet/>
      <dgm:spPr/>
      <dgm:t>
        <a:bodyPr/>
        <a:lstStyle/>
        <a:p>
          <a:endParaRPr lang="en-US"/>
        </a:p>
      </dgm:t>
    </dgm:pt>
    <dgm:pt modelId="{C9BAA966-7B8C-4669-A5AD-757D4061FDED}">
      <dgm:prSet phldrT="[Text]" custT="1"/>
      <dgm:spPr/>
      <dgm:t>
        <a:bodyPr/>
        <a:lstStyle/>
        <a:p>
          <a:r>
            <a:rPr lang="en-US" sz="1100" b="0" i="0" dirty="0" err="1" smtClean="0"/>
            <a:t>Nghi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ngờ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hoặc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chẩn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đoán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tim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bẩm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sinh</a:t>
          </a:r>
          <a:endParaRPr lang="en-US" sz="1100" dirty="0"/>
        </a:p>
      </dgm:t>
    </dgm:pt>
    <dgm:pt modelId="{EB3AF148-8E61-47CB-9B97-F5B3E164641F}" type="parTrans" cxnId="{49FA1FB9-49C0-4D04-A37D-A94776CCF6ED}">
      <dgm:prSet/>
      <dgm:spPr/>
      <dgm:t>
        <a:bodyPr/>
        <a:lstStyle/>
        <a:p>
          <a:endParaRPr lang="en-US"/>
        </a:p>
      </dgm:t>
    </dgm:pt>
    <dgm:pt modelId="{C235A043-0957-40E9-AC17-CE3F5E03E840}" type="sibTrans" cxnId="{49FA1FB9-49C0-4D04-A37D-A94776CCF6ED}">
      <dgm:prSet/>
      <dgm:spPr/>
      <dgm:t>
        <a:bodyPr/>
        <a:lstStyle/>
        <a:p>
          <a:endParaRPr lang="en-US"/>
        </a:p>
      </dgm:t>
    </dgm:pt>
    <dgm:pt modelId="{C280329E-5EC1-4F49-8609-BADB79AF8597}">
      <dgm:prSet phldrT="[Text]" custT="1"/>
      <dgm:spPr/>
      <dgm:t>
        <a:bodyPr/>
        <a:lstStyle/>
        <a:p>
          <a:r>
            <a:rPr lang="vi-VN" sz="1100" b="0" i="0" dirty="0" smtClean="0"/>
            <a:t>Trẻ sơ sinh sau sinh có yếu tố nguy cơ cao</a:t>
          </a:r>
          <a:endParaRPr lang="en-US" sz="1100" dirty="0"/>
        </a:p>
      </dgm:t>
    </dgm:pt>
    <dgm:pt modelId="{40FD3C6E-AE30-4D81-B129-94D660C5079F}" type="parTrans" cxnId="{3F18CDAA-DB11-4A7E-8E93-C1B03730AB19}">
      <dgm:prSet/>
      <dgm:spPr/>
      <dgm:t>
        <a:bodyPr/>
        <a:lstStyle/>
        <a:p>
          <a:endParaRPr lang="en-US"/>
        </a:p>
      </dgm:t>
    </dgm:pt>
    <dgm:pt modelId="{8395571D-5666-4B91-9CBE-7DA8707A150B}" type="sibTrans" cxnId="{3F18CDAA-DB11-4A7E-8E93-C1B03730AB19}">
      <dgm:prSet/>
      <dgm:spPr/>
      <dgm:t>
        <a:bodyPr/>
        <a:lstStyle/>
        <a:p>
          <a:endParaRPr lang="en-US"/>
        </a:p>
      </dgm:t>
    </dgm:pt>
    <dgm:pt modelId="{14E458FD-1C18-4B1B-9EB1-9FC20175D91E}">
      <dgm:prSet phldrT="[Text]" custT="1"/>
      <dgm:spPr/>
      <dgm:t>
        <a:bodyPr/>
        <a:lstStyle/>
        <a:p>
          <a:r>
            <a:rPr lang="vi-VN" sz="1100" b="0" i="0" dirty="0" smtClean="0"/>
            <a:t>Côn trùng hoặc động vật cắn có nguy cơ ảnh hưởng tính mạng</a:t>
          </a:r>
          <a:endParaRPr lang="en-US" sz="1100" dirty="0"/>
        </a:p>
      </dgm:t>
    </dgm:pt>
    <dgm:pt modelId="{A95B6678-BB71-4F3C-A0B3-F78516090A0B}" type="parTrans" cxnId="{EDA56B4E-D443-423D-A5AF-A05E05FB8433}">
      <dgm:prSet/>
      <dgm:spPr/>
      <dgm:t>
        <a:bodyPr/>
        <a:lstStyle/>
        <a:p>
          <a:endParaRPr lang="en-US"/>
        </a:p>
      </dgm:t>
    </dgm:pt>
    <dgm:pt modelId="{6105A081-D804-49A0-9D05-974C92F444AE}" type="sibTrans" cxnId="{EDA56B4E-D443-423D-A5AF-A05E05FB8433}">
      <dgm:prSet/>
      <dgm:spPr/>
      <dgm:t>
        <a:bodyPr/>
        <a:lstStyle/>
        <a:p>
          <a:endParaRPr lang="en-US"/>
        </a:p>
      </dgm:t>
    </dgm:pt>
    <dgm:pt modelId="{901C1BE9-E5D8-4FA2-B646-A6A96C78DBEF}">
      <dgm:prSet custT="1"/>
      <dgm:spPr/>
      <dgm:t>
        <a:bodyPr/>
        <a:lstStyle/>
        <a:p>
          <a:r>
            <a:rPr lang="en-US" sz="1100" b="0" i="0" dirty="0" err="1" smtClean="0"/>
            <a:t>Suy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hô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hấp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các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mức</a:t>
          </a:r>
          <a:r>
            <a:rPr lang="en-US" sz="1100" b="0" i="0" dirty="0" smtClean="0"/>
            <a:t> </a:t>
          </a:r>
          <a:r>
            <a:rPr lang="en-US" sz="1100" b="0" i="0" dirty="0" err="1" smtClean="0"/>
            <a:t>độ</a:t>
          </a:r>
          <a:endParaRPr lang="en-US" sz="1100" dirty="0"/>
        </a:p>
      </dgm:t>
    </dgm:pt>
    <dgm:pt modelId="{6BBD6347-2809-4F61-84A9-0BCA4ACAE4EA}" type="parTrans" cxnId="{40C98699-F422-48B1-A84B-AC2566A39525}">
      <dgm:prSet/>
      <dgm:spPr/>
      <dgm:t>
        <a:bodyPr/>
        <a:lstStyle/>
        <a:p>
          <a:endParaRPr lang="en-US"/>
        </a:p>
      </dgm:t>
    </dgm:pt>
    <dgm:pt modelId="{A73CF7AD-4B97-4A4A-8D2E-8F1780D04A98}" type="sibTrans" cxnId="{40C98699-F422-48B1-A84B-AC2566A39525}">
      <dgm:prSet/>
      <dgm:spPr/>
      <dgm:t>
        <a:bodyPr/>
        <a:lstStyle/>
        <a:p>
          <a:endParaRPr lang="en-US"/>
        </a:p>
      </dgm:t>
    </dgm:pt>
    <dgm:pt modelId="{ADB8577C-294C-4F4E-ACC0-DC938242CB77}">
      <dgm:prSet phldrT="[Text]" phldr="1" custT="1"/>
      <dgm:spPr/>
      <dgm:t>
        <a:bodyPr/>
        <a:lstStyle/>
        <a:p>
          <a:endParaRPr lang="en-US" sz="1100" dirty="0"/>
        </a:p>
      </dgm:t>
    </dgm:pt>
    <dgm:pt modelId="{E9E9305D-7264-4423-83CB-85D4DDF9087C}" type="sibTrans" cxnId="{EED4399C-FE04-4591-9F10-540716DF84EB}">
      <dgm:prSet/>
      <dgm:spPr/>
      <dgm:t>
        <a:bodyPr/>
        <a:lstStyle/>
        <a:p>
          <a:endParaRPr lang="en-US"/>
        </a:p>
      </dgm:t>
    </dgm:pt>
    <dgm:pt modelId="{6F5E0945-E369-45C1-A532-7659E08BC427}" type="parTrans" cxnId="{EED4399C-FE04-4591-9F10-540716DF84EB}">
      <dgm:prSet/>
      <dgm:spPr/>
      <dgm:t>
        <a:bodyPr/>
        <a:lstStyle/>
        <a:p>
          <a:endParaRPr lang="en-US"/>
        </a:p>
      </dgm:t>
    </dgm:pt>
    <dgm:pt modelId="{D84C40F9-62F4-4D12-AFDE-AA4EB21661A6}" type="pres">
      <dgm:prSet presAssocID="{1E60E3AC-DA75-4B86-AEE5-3EC14114FB80}" presName="layout" presStyleCnt="0">
        <dgm:presLayoutVars>
          <dgm:chMax/>
          <dgm:chPref/>
          <dgm:dir/>
          <dgm:resizeHandles/>
        </dgm:presLayoutVars>
      </dgm:prSet>
      <dgm:spPr/>
    </dgm:pt>
    <dgm:pt modelId="{995FC33F-272A-4933-A175-E8B2B29E43FE}" type="pres">
      <dgm:prSet presAssocID="{ADB8577C-294C-4F4E-ACC0-DC938242CB77}" presName="root" presStyleCnt="0">
        <dgm:presLayoutVars>
          <dgm:chMax/>
          <dgm:chPref/>
        </dgm:presLayoutVars>
      </dgm:prSet>
      <dgm:spPr/>
    </dgm:pt>
    <dgm:pt modelId="{76B32C21-1024-41D2-B478-FF35FF2ED99F}" type="pres">
      <dgm:prSet presAssocID="{ADB8577C-294C-4F4E-ACC0-DC938242CB77}" presName="rootComposite" presStyleCnt="0">
        <dgm:presLayoutVars/>
      </dgm:prSet>
      <dgm:spPr/>
    </dgm:pt>
    <dgm:pt modelId="{22107EBB-6655-4BB0-A1DC-700F08B13A34}" type="pres">
      <dgm:prSet presAssocID="{ADB8577C-294C-4F4E-ACC0-DC938242CB77}" presName="ParentAccent" presStyleLbl="alignNode1" presStyleIdx="0" presStyleCnt="3"/>
      <dgm:spPr/>
    </dgm:pt>
    <dgm:pt modelId="{2CF3C9F8-ED5C-4D5C-8939-2B86F52DFC46}" type="pres">
      <dgm:prSet presAssocID="{ADB8577C-294C-4F4E-ACC0-DC938242CB77}" presName="ParentSmallAccent" presStyleLbl="fgAcc1" presStyleIdx="0" presStyleCnt="3"/>
      <dgm:spPr/>
    </dgm:pt>
    <dgm:pt modelId="{1E07EDAE-ECD6-4291-BFED-675660DB81D0}" type="pres">
      <dgm:prSet presAssocID="{ADB8577C-294C-4F4E-ACC0-DC938242CB77}" presName="Parent" presStyleLbl="revTx" presStyleIdx="0" presStyleCnt="36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F3BEBE-5EAB-4B91-8B04-13158FFA9029}" type="pres">
      <dgm:prSet presAssocID="{ADB8577C-294C-4F4E-ACC0-DC938242CB77}" presName="childShape" presStyleCnt="0">
        <dgm:presLayoutVars>
          <dgm:chMax val="0"/>
          <dgm:chPref val="0"/>
        </dgm:presLayoutVars>
      </dgm:prSet>
      <dgm:spPr/>
    </dgm:pt>
    <dgm:pt modelId="{902535E3-74DA-4C4C-830B-9CC5F4F13DDC}" type="pres">
      <dgm:prSet presAssocID="{B9A5ECDD-22AF-424E-B91D-0FFB1F31FDB6}" presName="childComposite" presStyleCnt="0">
        <dgm:presLayoutVars>
          <dgm:chMax val="0"/>
          <dgm:chPref val="0"/>
        </dgm:presLayoutVars>
      </dgm:prSet>
      <dgm:spPr/>
    </dgm:pt>
    <dgm:pt modelId="{2225DC77-1A4D-459E-A1C8-2B778F8F52E4}" type="pres">
      <dgm:prSet presAssocID="{B9A5ECDD-22AF-424E-B91D-0FFB1F31FDB6}" presName="ChildAccent" presStyleLbl="solidFgAcc1" presStyleIdx="0" presStyleCnt="33"/>
      <dgm:spPr/>
    </dgm:pt>
    <dgm:pt modelId="{AF134F68-2F2B-4CA5-AB75-08B88AD49ADC}" type="pres">
      <dgm:prSet presAssocID="{B9A5ECDD-22AF-424E-B91D-0FFB1F31FDB6}" presName="Child" presStyleLbl="revTx" presStyleIdx="1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51B311-142E-4308-A97A-3813C3962C4F}" type="pres">
      <dgm:prSet presAssocID="{054830E1-D5F2-44AE-9E80-FF87624D2CA5}" presName="childComposite" presStyleCnt="0">
        <dgm:presLayoutVars>
          <dgm:chMax val="0"/>
          <dgm:chPref val="0"/>
        </dgm:presLayoutVars>
      </dgm:prSet>
      <dgm:spPr/>
    </dgm:pt>
    <dgm:pt modelId="{3A6C1294-E60A-4951-B924-A36EC3D5D40D}" type="pres">
      <dgm:prSet presAssocID="{054830E1-D5F2-44AE-9E80-FF87624D2CA5}" presName="ChildAccent" presStyleLbl="solidFgAcc1" presStyleIdx="1" presStyleCnt="33"/>
      <dgm:spPr/>
    </dgm:pt>
    <dgm:pt modelId="{18A5880C-4A1D-4E03-8D35-5BE5D2D91F54}" type="pres">
      <dgm:prSet presAssocID="{054830E1-D5F2-44AE-9E80-FF87624D2CA5}" presName="Child" presStyleLbl="revTx" presStyleIdx="2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60A583-10E4-4880-893B-3C811AADFA16}" type="pres">
      <dgm:prSet presAssocID="{CEF3AAF9-27F9-45DD-AE9F-632703321A97}" presName="childComposite" presStyleCnt="0">
        <dgm:presLayoutVars>
          <dgm:chMax val="0"/>
          <dgm:chPref val="0"/>
        </dgm:presLayoutVars>
      </dgm:prSet>
      <dgm:spPr/>
    </dgm:pt>
    <dgm:pt modelId="{FE09B496-39D8-4A5A-92A0-619591BCC82C}" type="pres">
      <dgm:prSet presAssocID="{CEF3AAF9-27F9-45DD-AE9F-632703321A97}" presName="ChildAccent" presStyleLbl="solidFgAcc1" presStyleIdx="2" presStyleCnt="33"/>
      <dgm:spPr/>
    </dgm:pt>
    <dgm:pt modelId="{26321EFA-92A2-4F22-9E75-21CB3DDC54AC}" type="pres">
      <dgm:prSet presAssocID="{CEF3AAF9-27F9-45DD-AE9F-632703321A97}" presName="Child" presStyleLbl="revTx" presStyleIdx="3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B70752-BA06-44D5-A30F-09EDEB68D07D}" type="pres">
      <dgm:prSet presAssocID="{EC4C3289-8873-4C31-8AEF-7401317BB833}" presName="childComposite" presStyleCnt="0">
        <dgm:presLayoutVars>
          <dgm:chMax val="0"/>
          <dgm:chPref val="0"/>
        </dgm:presLayoutVars>
      </dgm:prSet>
      <dgm:spPr/>
    </dgm:pt>
    <dgm:pt modelId="{BC5A286F-68E4-4287-A3B7-704089C0585B}" type="pres">
      <dgm:prSet presAssocID="{EC4C3289-8873-4C31-8AEF-7401317BB833}" presName="ChildAccent" presStyleLbl="solidFgAcc1" presStyleIdx="3" presStyleCnt="33"/>
      <dgm:spPr/>
    </dgm:pt>
    <dgm:pt modelId="{AD823A45-0E27-4357-8DBF-7DCBB913DDC7}" type="pres">
      <dgm:prSet presAssocID="{EC4C3289-8873-4C31-8AEF-7401317BB833}" presName="Child" presStyleLbl="revTx" presStyleIdx="4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13B91B-A090-4221-997A-072DDDC8E7FD}" type="pres">
      <dgm:prSet presAssocID="{05B33C21-C61F-4725-92B2-A2B01BDB8F59}" presName="childComposite" presStyleCnt="0">
        <dgm:presLayoutVars>
          <dgm:chMax val="0"/>
          <dgm:chPref val="0"/>
        </dgm:presLayoutVars>
      </dgm:prSet>
      <dgm:spPr/>
    </dgm:pt>
    <dgm:pt modelId="{B1680CB9-067F-41B2-98DF-07A3B663165B}" type="pres">
      <dgm:prSet presAssocID="{05B33C21-C61F-4725-92B2-A2B01BDB8F59}" presName="ChildAccent" presStyleLbl="solidFgAcc1" presStyleIdx="4" presStyleCnt="33"/>
      <dgm:spPr/>
    </dgm:pt>
    <dgm:pt modelId="{E5B0836B-4F6A-4425-B248-F540635CA8CA}" type="pres">
      <dgm:prSet presAssocID="{05B33C21-C61F-4725-92B2-A2B01BDB8F59}" presName="Child" presStyleLbl="revTx" presStyleIdx="5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7DC20B-6830-46BB-9770-0F402CCB15F5}" type="pres">
      <dgm:prSet presAssocID="{901C1BE9-E5D8-4FA2-B646-A6A96C78DBEF}" presName="childComposite" presStyleCnt="0">
        <dgm:presLayoutVars>
          <dgm:chMax val="0"/>
          <dgm:chPref val="0"/>
        </dgm:presLayoutVars>
      </dgm:prSet>
      <dgm:spPr/>
    </dgm:pt>
    <dgm:pt modelId="{651BD4DC-6428-4F5A-9474-EAFBCD7D285D}" type="pres">
      <dgm:prSet presAssocID="{901C1BE9-E5D8-4FA2-B646-A6A96C78DBEF}" presName="ChildAccent" presStyleLbl="solidFgAcc1" presStyleIdx="5" presStyleCnt="33"/>
      <dgm:spPr/>
    </dgm:pt>
    <dgm:pt modelId="{40DFA619-E26C-403E-87F7-1A11D66221EC}" type="pres">
      <dgm:prSet presAssocID="{901C1BE9-E5D8-4FA2-B646-A6A96C78DBEF}" presName="Child" presStyleLbl="revTx" presStyleIdx="6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52AD92-A49F-41D5-BBA1-DA7169F65699}" type="pres">
      <dgm:prSet presAssocID="{76C549B7-F256-41C7-A975-0423A4D54E83}" presName="childComposite" presStyleCnt="0">
        <dgm:presLayoutVars>
          <dgm:chMax val="0"/>
          <dgm:chPref val="0"/>
        </dgm:presLayoutVars>
      </dgm:prSet>
      <dgm:spPr/>
    </dgm:pt>
    <dgm:pt modelId="{0D4BEC9C-499D-481D-840B-634FBF8A9BB7}" type="pres">
      <dgm:prSet presAssocID="{76C549B7-F256-41C7-A975-0423A4D54E83}" presName="ChildAccent" presStyleLbl="solidFgAcc1" presStyleIdx="6" presStyleCnt="33"/>
      <dgm:spPr/>
    </dgm:pt>
    <dgm:pt modelId="{0FC89843-57BD-4216-BDEA-589A5FF5E0FC}" type="pres">
      <dgm:prSet presAssocID="{76C549B7-F256-41C7-A975-0423A4D54E83}" presName="Child" presStyleLbl="revTx" presStyleIdx="7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2DF93A-EA34-457D-A100-7BB77617549B}" type="pres">
      <dgm:prSet presAssocID="{FBE76174-A586-43FC-8734-50CFC60B7225}" presName="childComposite" presStyleCnt="0">
        <dgm:presLayoutVars>
          <dgm:chMax val="0"/>
          <dgm:chPref val="0"/>
        </dgm:presLayoutVars>
      </dgm:prSet>
      <dgm:spPr/>
    </dgm:pt>
    <dgm:pt modelId="{08C86B53-FB72-48FD-9F9C-5DE9DEA54642}" type="pres">
      <dgm:prSet presAssocID="{FBE76174-A586-43FC-8734-50CFC60B7225}" presName="ChildAccent" presStyleLbl="solidFgAcc1" presStyleIdx="7" presStyleCnt="33"/>
      <dgm:spPr/>
    </dgm:pt>
    <dgm:pt modelId="{4F781B57-71B0-4CF2-95B6-232688F403B5}" type="pres">
      <dgm:prSet presAssocID="{FBE76174-A586-43FC-8734-50CFC60B7225}" presName="Child" presStyleLbl="revTx" presStyleIdx="8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D7865D-A5B7-4578-90BC-106F42D073A6}" type="pres">
      <dgm:prSet presAssocID="{9AD1B173-7D3A-4E58-941B-0A71242CA229}" presName="childComposite" presStyleCnt="0">
        <dgm:presLayoutVars>
          <dgm:chMax val="0"/>
          <dgm:chPref val="0"/>
        </dgm:presLayoutVars>
      </dgm:prSet>
      <dgm:spPr/>
    </dgm:pt>
    <dgm:pt modelId="{4245010C-6198-4E1D-906C-8D6684D44617}" type="pres">
      <dgm:prSet presAssocID="{9AD1B173-7D3A-4E58-941B-0A71242CA229}" presName="ChildAccent" presStyleLbl="solidFgAcc1" presStyleIdx="8" presStyleCnt="33"/>
      <dgm:spPr/>
    </dgm:pt>
    <dgm:pt modelId="{E5B2610D-01C0-4379-A7F8-717C5293A7A9}" type="pres">
      <dgm:prSet presAssocID="{9AD1B173-7D3A-4E58-941B-0A71242CA229}" presName="Child" presStyleLbl="revTx" presStyleIdx="9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FF7507-45D2-4ADB-9AB1-42094D603FB7}" type="pres">
      <dgm:prSet presAssocID="{79F086D4-2010-4DC9-AE3C-BB8ED036A2F8}" presName="childComposite" presStyleCnt="0">
        <dgm:presLayoutVars>
          <dgm:chMax val="0"/>
          <dgm:chPref val="0"/>
        </dgm:presLayoutVars>
      </dgm:prSet>
      <dgm:spPr/>
    </dgm:pt>
    <dgm:pt modelId="{B82AAB7B-892B-44BF-8AF6-85726758A414}" type="pres">
      <dgm:prSet presAssocID="{79F086D4-2010-4DC9-AE3C-BB8ED036A2F8}" presName="ChildAccent" presStyleLbl="solidFgAcc1" presStyleIdx="9" presStyleCnt="33"/>
      <dgm:spPr/>
    </dgm:pt>
    <dgm:pt modelId="{4B650039-B908-4F27-B027-E37F7735FD12}" type="pres">
      <dgm:prSet presAssocID="{79F086D4-2010-4DC9-AE3C-BB8ED036A2F8}" presName="Child" presStyleLbl="revTx" presStyleIdx="10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719F88-6E8F-4C1A-9CEF-9CCF44E0E6F8}" type="pres">
      <dgm:prSet presAssocID="{84D11658-8548-4D01-AD5F-2927ED71E760}" presName="childComposite" presStyleCnt="0">
        <dgm:presLayoutVars>
          <dgm:chMax val="0"/>
          <dgm:chPref val="0"/>
        </dgm:presLayoutVars>
      </dgm:prSet>
      <dgm:spPr/>
    </dgm:pt>
    <dgm:pt modelId="{3E0FB614-6758-438B-A7A7-18C226D13CEE}" type="pres">
      <dgm:prSet presAssocID="{84D11658-8548-4D01-AD5F-2927ED71E760}" presName="ChildAccent" presStyleLbl="solidFgAcc1" presStyleIdx="10" presStyleCnt="33"/>
      <dgm:spPr/>
    </dgm:pt>
    <dgm:pt modelId="{6AF83B08-1E3D-46A6-8D18-DD01D6299555}" type="pres">
      <dgm:prSet presAssocID="{84D11658-8548-4D01-AD5F-2927ED71E760}" presName="Child" presStyleLbl="revTx" presStyleIdx="11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C99DA3-4531-4859-BCF5-20EAF705D99E}" type="pres">
      <dgm:prSet presAssocID="{581C0F79-B084-47A3-9B5B-0E90ABB02E57}" presName="root" presStyleCnt="0">
        <dgm:presLayoutVars>
          <dgm:chMax/>
          <dgm:chPref/>
        </dgm:presLayoutVars>
      </dgm:prSet>
      <dgm:spPr/>
    </dgm:pt>
    <dgm:pt modelId="{225D0042-E85D-432B-91BF-E0E222DFFF2A}" type="pres">
      <dgm:prSet presAssocID="{581C0F79-B084-47A3-9B5B-0E90ABB02E57}" presName="rootComposite" presStyleCnt="0">
        <dgm:presLayoutVars/>
      </dgm:prSet>
      <dgm:spPr/>
    </dgm:pt>
    <dgm:pt modelId="{A0C7D55F-BD34-4FAB-A0BA-8EA261E97608}" type="pres">
      <dgm:prSet presAssocID="{581C0F79-B084-47A3-9B5B-0E90ABB02E57}" presName="ParentAccent" presStyleLbl="alignNode1" presStyleIdx="1" presStyleCnt="3"/>
      <dgm:spPr/>
    </dgm:pt>
    <dgm:pt modelId="{92977B67-4CFA-4F11-934C-B71A37FE2C5C}" type="pres">
      <dgm:prSet presAssocID="{581C0F79-B084-47A3-9B5B-0E90ABB02E57}" presName="ParentSmallAccent" presStyleLbl="fgAcc1" presStyleIdx="1" presStyleCnt="3"/>
      <dgm:spPr/>
    </dgm:pt>
    <dgm:pt modelId="{8A7AAC38-3158-48F0-96DA-57B42BC4C3FA}" type="pres">
      <dgm:prSet presAssocID="{581C0F79-B084-47A3-9B5B-0E90ABB02E57}" presName="Parent" presStyleLbl="revTx" presStyleIdx="12" presStyleCnt="36">
        <dgm:presLayoutVars>
          <dgm:chMax/>
          <dgm:chPref val="4"/>
          <dgm:bulletEnabled val="1"/>
        </dgm:presLayoutVars>
      </dgm:prSet>
      <dgm:spPr/>
    </dgm:pt>
    <dgm:pt modelId="{AACDF749-A692-4002-8DEC-4B1C4870269C}" type="pres">
      <dgm:prSet presAssocID="{581C0F79-B084-47A3-9B5B-0E90ABB02E57}" presName="childShape" presStyleCnt="0">
        <dgm:presLayoutVars>
          <dgm:chMax val="0"/>
          <dgm:chPref val="0"/>
        </dgm:presLayoutVars>
      </dgm:prSet>
      <dgm:spPr/>
    </dgm:pt>
    <dgm:pt modelId="{F3FC322F-9612-4F32-B220-D8F2E2D46382}" type="pres">
      <dgm:prSet presAssocID="{9FB0B02E-4A65-4560-A7E7-724B326B70A6}" presName="childComposite" presStyleCnt="0">
        <dgm:presLayoutVars>
          <dgm:chMax val="0"/>
          <dgm:chPref val="0"/>
        </dgm:presLayoutVars>
      </dgm:prSet>
      <dgm:spPr/>
    </dgm:pt>
    <dgm:pt modelId="{CB82E4F7-CC8A-4F89-AFD2-C2C6864F09DD}" type="pres">
      <dgm:prSet presAssocID="{9FB0B02E-4A65-4560-A7E7-724B326B70A6}" presName="ChildAccent" presStyleLbl="solidFgAcc1" presStyleIdx="11" presStyleCnt="33"/>
      <dgm:spPr/>
    </dgm:pt>
    <dgm:pt modelId="{BE8D25E0-346F-44A5-A716-AECC1E181E1E}" type="pres">
      <dgm:prSet presAssocID="{9FB0B02E-4A65-4560-A7E7-724B326B70A6}" presName="Child" presStyleLbl="revTx" presStyleIdx="13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5DB08E-51AB-4AD6-AA10-3DE05D41FCBC}" type="pres">
      <dgm:prSet presAssocID="{AD353D9B-C757-4ABB-B6DB-6A6BC6BD76EB}" presName="childComposite" presStyleCnt="0">
        <dgm:presLayoutVars>
          <dgm:chMax val="0"/>
          <dgm:chPref val="0"/>
        </dgm:presLayoutVars>
      </dgm:prSet>
      <dgm:spPr/>
    </dgm:pt>
    <dgm:pt modelId="{1982792C-1C3C-452E-9B03-15ACA87CF20C}" type="pres">
      <dgm:prSet presAssocID="{AD353D9B-C757-4ABB-B6DB-6A6BC6BD76EB}" presName="ChildAccent" presStyleLbl="solidFgAcc1" presStyleIdx="12" presStyleCnt="33"/>
      <dgm:spPr/>
    </dgm:pt>
    <dgm:pt modelId="{10342D28-9747-42B3-982C-C165698D1836}" type="pres">
      <dgm:prSet presAssocID="{AD353D9B-C757-4ABB-B6DB-6A6BC6BD76EB}" presName="Child" presStyleLbl="revTx" presStyleIdx="14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16823C-95A0-422A-9C40-4985FE5D7D42}" type="pres">
      <dgm:prSet presAssocID="{67B485CF-02D4-43E3-B610-A03C3A9731C0}" presName="childComposite" presStyleCnt="0">
        <dgm:presLayoutVars>
          <dgm:chMax val="0"/>
          <dgm:chPref val="0"/>
        </dgm:presLayoutVars>
      </dgm:prSet>
      <dgm:spPr/>
    </dgm:pt>
    <dgm:pt modelId="{35C16EC9-C709-4349-83B9-92CF9CAB46B8}" type="pres">
      <dgm:prSet presAssocID="{67B485CF-02D4-43E3-B610-A03C3A9731C0}" presName="ChildAccent" presStyleLbl="solidFgAcc1" presStyleIdx="13" presStyleCnt="33"/>
      <dgm:spPr/>
    </dgm:pt>
    <dgm:pt modelId="{B307468C-CC61-465E-8BBB-6C40085030A9}" type="pres">
      <dgm:prSet presAssocID="{67B485CF-02D4-43E3-B610-A03C3A9731C0}" presName="Child" presStyleLbl="revTx" presStyleIdx="15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DB49F0-BBB0-4723-A9BA-E0EE6A96DBA6}" type="pres">
      <dgm:prSet presAssocID="{4E145824-9611-48D1-9489-7051375ED436}" presName="childComposite" presStyleCnt="0">
        <dgm:presLayoutVars>
          <dgm:chMax val="0"/>
          <dgm:chPref val="0"/>
        </dgm:presLayoutVars>
      </dgm:prSet>
      <dgm:spPr/>
    </dgm:pt>
    <dgm:pt modelId="{F0B92B06-BACA-4B9A-9AE5-EDB50D7C22C6}" type="pres">
      <dgm:prSet presAssocID="{4E145824-9611-48D1-9489-7051375ED436}" presName="ChildAccent" presStyleLbl="solidFgAcc1" presStyleIdx="14" presStyleCnt="33"/>
      <dgm:spPr/>
    </dgm:pt>
    <dgm:pt modelId="{7E7BFD7B-9186-4A17-9B5A-11175EDA9A9C}" type="pres">
      <dgm:prSet presAssocID="{4E145824-9611-48D1-9489-7051375ED436}" presName="Child" presStyleLbl="revTx" presStyleIdx="16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D6B90D-6805-4FEC-8CE8-E9342683E59D}" type="pres">
      <dgm:prSet presAssocID="{3C6F1CD3-D805-48F6-B180-028E4F7DF620}" presName="childComposite" presStyleCnt="0">
        <dgm:presLayoutVars>
          <dgm:chMax val="0"/>
          <dgm:chPref val="0"/>
        </dgm:presLayoutVars>
      </dgm:prSet>
      <dgm:spPr/>
    </dgm:pt>
    <dgm:pt modelId="{8D269C68-D6E4-4C9A-91B0-7AF3310871F7}" type="pres">
      <dgm:prSet presAssocID="{3C6F1CD3-D805-48F6-B180-028E4F7DF620}" presName="ChildAccent" presStyleLbl="solidFgAcc1" presStyleIdx="15" presStyleCnt="33"/>
      <dgm:spPr/>
    </dgm:pt>
    <dgm:pt modelId="{544C3498-EB2B-42B6-81A7-BAD97BFA5BE4}" type="pres">
      <dgm:prSet presAssocID="{3C6F1CD3-D805-48F6-B180-028E4F7DF620}" presName="Child" presStyleLbl="revTx" presStyleIdx="17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585605-F740-4176-8F73-E0563FF781D3}" type="pres">
      <dgm:prSet presAssocID="{E1F722CC-9A7F-46E7-919D-8EAF454CD9A5}" presName="childComposite" presStyleCnt="0">
        <dgm:presLayoutVars>
          <dgm:chMax val="0"/>
          <dgm:chPref val="0"/>
        </dgm:presLayoutVars>
      </dgm:prSet>
      <dgm:spPr/>
    </dgm:pt>
    <dgm:pt modelId="{ADEFD07A-441C-4AA5-9210-3C100F93D9B8}" type="pres">
      <dgm:prSet presAssocID="{E1F722CC-9A7F-46E7-919D-8EAF454CD9A5}" presName="ChildAccent" presStyleLbl="solidFgAcc1" presStyleIdx="16" presStyleCnt="33"/>
      <dgm:spPr/>
    </dgm:pt>
    <dgm:pt modelId="{DF32ACC1-53B5-47DA-8182-B00477D70F13}" type="pres">
      <dgm:prSet presAssocID="{E1F722CC-9A7F-46E7-919D-8EAF454CD9A5}" presName="Child" presStyleLbl="revTx" presStyleIdx="18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2608B4-7C28-4CA3-8D95-1A4A40791DC6}" type="pres">
      <dgm:prSet presAssocID="{C99CBE89-B2F9-4747-812D-D8687D647A75}" presName="childComposite" presStyleCnt="0">
        <dgm:presLayoutVars>
          <dgm:chMax val="0"/>
          <dgm:chPref val="0"/>
        </dgm:presLayoutVars>
      </dgm:prSet>
      <dgm:spPr/>
    </dgm:pt>
    <dgm:pt modelId="{B7339BE1-8722-4B19-8B41-F606B140F81B}" type="pres">
      <dgm:prSet presAssocID="{C99CBE89-B2F9-4747-812D-D8687D647A75}" presName="ChildAccent" presStyleLbl="solidFgAcc1" presStyleIdx="17" presStyleCnt="33"/>
      <dgm:spPr/>
    </dgm:pt>
    <dgm:pt modelId="{77BE1188-E3AB-401F-909F-ADF30346E865}" type="pres">
      <dgm:prSet presAssocID="{C99CBE89-B2F9-4747-812D-D8687D647A75}" presName="Child" presStyleLbl="revTx" presStyleIdx="19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636E8D-AD11-4CCA-A073-0493F5A8C27D}" type="pres">
      <dgm:prSet presAssocID="{F3E5C0C7-B69C-44B9-8E39-28411B645412}" presName="childComposite" presStyleCnt="0">
        <dgm:presLayoutVars>
          <dgm:chMax val="0"/>
          <dgm:chPref val="0"/>
        </dgm:presLayoutVars>
      </dgm:prSet>
      <dgm:spPr/>
    </dgm:pt>
    <dgm:pt modelId="{03DA6790-D38C-4238-A82E-E87313F84FB0}" type="pres">
      <dgm:prSet presAssocID="{F3E5C0C7-B69C-44B9-8E39-28411B645412}" presName="ChildAccent" presStyleLbl="solidFgAcc1" presStyleIdx="18" presStyleCnt="33"/>
      <dgm:spPr/>
    </dgm:pt>
    <dgm:pt modelId="{4A369C07-D327-455E-A359-D4BCE8BB4462}" type="pres">
      <dgm:prSet presAssocID="{F3E5C0C7-B69C-44B9-8E39-28411B645412}" presName="Child" presStyleLbl="revTx" presStyleIdx="20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DE1C9E-669C-4913-BE36-DE8D925C7D52}" type="pres">
      <dgm:prSet presAssocID="{BA1485CE-881A-4F98-A546-52F6DA7B8F9D}" presName="childComposite" presStyleCnt="0">
        <dgm:presLayoutVars>
          <dgm:chMax val="0"/>
          <dgm:chPref val="0"/>
        </dgm:presLayoutVars>
      </dgm:prSet>
      <dgm:spPr/>
    </dgm:pt>
    <dgm:pt modelId="{A76F494C-9C5E-4A48-ACA4-A5893CCA7745}" type="pres">
      <dgm:prSet presAssocID="{BA1485CE-881A-4F98-A546-52F6DA7B8F9D}" presName="ChildAccent" presStyleLbl="solidFgAcc1" presStyleIdx="19" presStyleCnt="33"/>
      <dgm:spPr/>
    </dgm:pt>
    <dgm:pt modelId="{9EA6004B-B6C4-4EAE-AA6A-C1ECDFCC8FE6}" type="pres">
      <dgm:prSet presAssocID="{BA1485CE-881A-4F98-A546-52F6DA7B8F9D}" presName="Child" presStyleLbl="revTx" presStyleIdx="21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16BB7A-7FA3-4779-A4F4-F221ED173F98}" type="pres">
      <dgm:prSet presAssocID="{13A59CA1-A3CD-478B-BDBA-B404CE45B839}" presName="childComposite" presStyleCnt="0">
        <dgm:presLayoutVars>
          <dgm:chMax val="0"/>
          <dgm:chPref val="0"/>
        </dgm:presLayoutVars>
      </dgm:prSet>
      <dgm:spPr/>
    </dgm:pt>
    <dgm:pt modelId="{7B217388-1510-4CF0-93A0-31A5E05E2E4E}" type="pres">
      <dgm:prSet presAssocID="{13A59CA1-A3CD-478B-BDBA-B404CE45B839}" presName="ChildAccent" presStyleLbl="solidFgAcc1" presStyleIdx="20" presStyleCnt="33"/>
      <dgm:spPr/>
    </dgm:pt>
    <dgm:pt modelId="{88B5BF51-B5C0-4D3E-8E2C-7BD3DD27613D}" type="pres">
      <dgm:prSet presAssocID="{13A59CA1-A3CD-478B-BDBA-B404CE45B839}" presName="Child" presStyleLbl="revTx" presStyleIdx="22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AC9713-A8E3-4D21-9824-15FC10C2855C}" type="pres">
      <dgm:prSet presAssocID="{3514D421-5BF4-4349-868B-6D5C6C1A6785}" presName="childComposite" presStyleCnt="0">
        <dgm:presLayoutVars>
          <dgm:chMax val="0"/>
          <dgm:chPref val="0"/>
        </dgm:presLayoutVars>
      </dgm:prSet>
      <dgm:spPr/>
    </dgm:pt>
    <dgm:pt modelId="{22E01C6F-706A-453C-9EB5-2BB55F75D482}" type="pres">
      <dgm:prSet presAssocID="{3514D421-5BF4-4349-868B-6D5C6C1A6785}" presName="ChildAccent" presStyleLbl="solidFgAcc1" presStyleIdx="21" presStyleCnt="33"/>
      <dgm:spPr/>
    </dgm:pt>
    <dgm:pt modelId="{0DDB8646-8F8F-419B-A790-460231823B6C}" type="pres">
      <dgm:prSet presAssocID="{3514D421-5BF4-4349-868B-6D5C6C1A6785}" presName="Child" presStyleLbl="revTx" presStyleIdx="23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7F128E-7C57-4C41-9224-EE18918E3D68}" type="pres">
      <dgm:prSet presAssocID="{9C169F13-EB34-4814-9EA8-4A47F0BBCF73}" presName="root" presStyleCnt="0">
        <dgm:presLayoutVars>
          <dgm:chMax/>
          <dgm:chPref/>
        </dgm:presLayoutVars>
      </dgm:prSet>
      <dgm:spPr/>
    </dgm:pt>
    <dgm:pt modelId="{D883B42A-72E3-4F07-852E-0D4F3B43688C}" type="pres">
      <dgm:prSet presAssocID="{9C169F13-EB34-4814-9EA8-4A47F0BBCF73}" presName="rootComposite" presStyleCnt="0">
        <dgm:presLayoutVars/>
      </dgm:prSet>
      <dgm:spPr/>
    </dgm:pt>
    <dgm:pt modelId="{5941D032-0F70-40BB-8536-67F4C3FDDA9E}" type="pres">
      <dgm:prSet presAssocID="{9C169F13-EB34-4814-9EA8-4A47F0BBCF73}" presName="ParentAccent" presStyleLbl="alignNode1" presStyleIdx="2" presStyleCnt="3"/>
      <dgm:spPr/>
    </dgm:pt>
    <dgm:pt modelId="{5A0083E5-F813-495E-AABA-7E57BA558DA7}" type="pres">
      <dgm:prSet presAssocID="{9C169F13-EB34-4814-9EA8-4A47F0BBCF73}" presName="ParentSmallAccent" presStyleLbl="fgAcc1" presStyleIdx="2" presStyleCnt="3"/>
      <dgm:spPr/>
    </dgm:pt>
    <dgm:pt modelId="{4C7514B1-3519-4132-A196-49DB81432132}" type="pres">
      <dgm:prSet presAssocID="{9C169F13-EB34-4814-9EA8-4A47F0BBCF73}" presName="Parent" presStyleLbl="revTx" presStyleIdx="24" presStyleCnt="36">
        <dgm:presLayoutVars>
          <dgm:chMax/>
          <dgm:chPref val="4"/>
          <dgm:bulletEnabled val="1"/>
        </dgm:presLayoutVars>
      </dgm:prSet>
      <dgm:spPr/>
    </dgm:pt>
    <dgm:pt modelId="{9C046988-981F-4244-B785-90A516700254}" type="pres">
      <dgm:prSet presAssocID="{9C169F13-EB34-4814-9EA8-4A47F0BBCF73}" presName="childShape" presStyleCnt="0">
        <dgm:presLayoutVars>
          <dgm:chMax val="0"/>
          <dgm:chPref val="0"/>
        </dgm:presLayoutVars>
      </dgm:prSet>
      <dgm:spPr/>
    </dgm:pt>
    <dgm:pt modelId="{CA9B2976-43DB-4C4E-8AB6-0B9D613316E8}" type="pres">
      <dgm:prSet presAssocID="{F280DDEF-C3AF-4D5A-AD04-1736D4758FB2}" presName="childComposite" presStyleCnt="0">
        <dgm:presLayoutVars>
          <dgm:chMax val="0"/>
          <dgm:chPref val="0"/>
        </dgm:presLayoutVars>
      </dgm:prSet>
      <dgm:spPr/>
    </dgm:pt>
    <dgm:pt modelId="{865D50F7-CC67-42BF-935F-525272C20026}" type="pres">
      <dgm:prSet presAssocID="{F280DDEF-C3AF-4D5A-AD04-1736D4758FB2}" presName="ChildAccent" presStyleLbl="solidFgAcc1" presStyleIdx="22" presStyleCnt="33"/>
      <dgm:spPr/>
    </dgm:pt>
    <dgm:pt modelId="{AA20B815-77A0-4C7E-AA14-F58CCEBE0988}" type="pres">
      <dgm:prSet presAssocID="{F280DDEF-C3AF-4D5A-AD04-1736D4758FB2}" presName="Child" presStyleLbl="revTx" presStyleIdx="25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083B35-C9DE-4336-88FD-32AD58D47CF8}" type="pres">
      <dgm:prSet presAssocID="{E9B25893-ADF7-49E3-A529-EA4C96FD331E}" presName="childComposite" presStyleCnt="0">
        <dgm:presLayoutVars>
          <dgm:chMax val="0"/>
          <dgm:chPref val="0"/>
        </dgm:presLayoutVars>
      </dgm:prSet>
      <dgm:spPr/>
    </dgm:pt>
    <dgm:pt modelId="{49DDC25C-E71C-47A0-B123-29577440C372}" type="pres">
      <dgm:prSet presAssocID="{E9B25893-ADF7-49E3-A529-EA4C96FD331E}" presName="ChildAccent" presStyleLbl="solidFgAcc1" presStyleIdx="23" presStyleCnt="33"/>
      <dgm:spPr/>
    </dgm:pt>
    <dgm:pt modelId="{718B1579-23C2-440D-B71B-078DB38799C6}" type="pres">
      <dgm:prSet presAssocID="{E9B25893-ADF7-49E3-A529-EA4C96FD331E}" presName="Child" presStyleLbl="revTx" presStyleIdx="26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FB793F-5FBF-45C1-AC4C-53497FFDFDE8}" type="pres">
      <dgm:prSet presAssocID="{925B2EAE-9DF1-4EEE-9757-7D85D78913CD}" presName="childComposite" presStyleCnt="0">
        <dgm:presLayoutVars>
          <dgm:chMax val="0"/>
          <dgm:chPref val="0"/>
        </dgm:presLayoutVars>
      </dgm:prSet>
      <dgm:spPr/>
    </dgm:pt>
    <dgm:pt modelId="{A63C5B58-8AA1-4640-AD34-F4709FBF8D2E}" type="pres">
      <dgm:prSet presAssocID="{925B2EAE-9DF1-4EEE-9757-7D85D78913CD}" presName="ChildAccent" presStyleLbl="solidFgAcc1" presStyleIdx="24" presStyleCnt="33"/>
      <dgm:spPr/>
    </dgm:pt>
    <dgm:pt modelId="{A871DA6F-A8C5-4F55-BE0F-55305564C6E2}" type="pres">
      <dgm:prSet presAssocID="{925B2EAE-9DF1-4EEE-9757-7D85D78913CD}" presName="Child" presStyleLbl="revTx" presStyleIdx="27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0AF680-51D1-4EC2-84FA-14A6EE5FA9C6}" type="pres">
      <dgm:prSet presAssocID="{9717D49A-5D92-42F6-9DBB-B77170819C15}" presName="childComposite" presStyleCnt="0">
        <dgm:presLayoutVars>
          <dgm:chMax val="0"/>
          <dgm:chPref val="0"/>
        </dgm:presLayoutVars>
      </dgm:prSet>
      <dgm:spPr/>
    </dgm:pt>
    <dgm:pt modelId="{2705229C-F170-4A10-8220-044710C5C243}" type="pres">
      <dgm:prSet presAssocID="{9717D49A-5D92-42F6-9DBB-B77170819C15}" presName="ChildAccent" presStyleLbl="solidFgAcc1" presStyleIdx="25" presStyleCnt="33"/>
      <dgm:spPr/>
    </dgm:pt>
    <dgm:pt modelId="{BFFB7779-08E5-4DAA-92C9-8C3341790D01}" type="pres">
      <dgm:prSet presAssocID="{9717D49A-5D92-42F6-9DBB-B77170819C15}" presName="Child" presStyleLbl="revTx" presStyleIdx="28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F096F8-65DC-44EC-A486-07506F3909E9}" type="pres">
      <dgm:prSet presAssocID="{4A8EDDB3-C0F7-43EE-9066-4BD31EB37481}" presName="childComposite" presStyleCnt="0">
        <dgm:presLayoutVars>
          <dgm:chMax val="0"/>
          <dgm:chPref val="0"/>
        </dgm:presLayoutVars>
      </dgm:prSet>
      <dgm:spPr/>
    </dgm:pt>
    <dgm:pt modelId="{69786C79-6FFB-4A26-884C-D24A07EBDC79}" type="pres">
      <dgm:prSet presAssocID="{4A8EDDB3-C0F7-43EE-9066-4BD31EB37481}" presName="ChildAccent" presStyleLbl="solidFgAcc1" presStyleIdx="26" presStyleCnt="33"/>
      <dgm:spPr/>
    </dgm:pt>
    <dgm:pt modelId="{88A9AB59-A78E-4E1C-9674-F3364B8B8955}" type="pres">
      <dgm:prSet presAssocID="{4A8EDDB3-C0F7-43EE-9066-4BD31EB37481}" presName="Child" presStyleLbl="revTx" presStyleIdx="29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DCEAFB-56B7-4C16-AC24-C8E00BFC47D2}" type="pres">
      <dgm:prSet presAssocID="{3D4EBFE0-5703-40BB-89DA-68DC94B86846}" presName="childComposite" presStyleCnt="0">
        <dgm:presLayoutVars>
          <dgm:chMax val="0"/>
          <dgm:chPref val="0"/>
        </dgm:presLayoutVars>
      </dgm:prSet>
      <dgm:spPr/>
    </dgm:pt>
    <dgm:pt modelId="{C133E9D5-6A25-4DE0-929A-EE2704F2D28E}" type="pres">
      <dgm:prSet presAssocID="{3D4EBFE0-5703-40BB-89DA-68DC94B86846}" presName="ChildAccent" presStyleLbl="solidFgAcc1" presStyleIdx="27" presStyleCnt="33"/>
      <dgm:spPr/>
    </dgm:pt>
    <dgm:pt modelId="{ED9140DC-6418-42B7-ACAB-5C28AE264D48}" type="pres">
      <dgm:prSet presAssocID="{3D4EBFE0-5703-40BB-89DA-68DC94B86846}" presName="Child" presStyleLbl="revTx" presStyleIdx="30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908101-FCCB-42D2-A479-0293D26EDF94}" type="pres">
      <dgm:prSet presAssocID="{69568857-5859-45AA-9C08-84F2E8AD50C9}" presName="childComposite" presStyleCnt="0">
        <dgm:presLayoutVars>
          <dgm:chMax val="0"/>
          <dgm:chPref val="0"/>
        </dgm:presLayoutVars>
      </dgm:prSet>
      <dgm:spPr/>
    </dgm:pt>
    <dgm:pt modelId="{FCB264B3-7FC6-4E0D-82FA-94077DC61E65}" type="pres">
      <dgm:prSet presAssocID="{69568857-5859-45AA-9C08-84F2E8AD50C9}" presName="ChildAccent" presStyleLbl="solidFgAcc1" presStyleIdx="28" presStyleCnt="33"/>
      <dgm:spPr/>
    </dgm:pt>
    <dgm:pt modelId="{9064862E-AEBA-4FD8-BF5C-974FCDD52AF3}" type="pres">
      <dgm:prSet presAssocID="{69568857-5859-45AA-9C08-84F2E8AD50C9}" presName="Child" presStyleLbl="revTx" presStyleIdx="31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8DF8E0-33AB-4140-98BA-76CA3BE5BFC4}" type="pres">
      <dgm:prSet presAssocID="{C9BAA966-7B8C-4669-A5AD-757D4061FDED}" presName="childComposite" presStyleCnt="0">
        <dgm:presLayoutVars>
          <dgm:chMax val="0"/>
          <dgm:chPref val="0"/>
        </dgm:presLayoutVars>
      </dgm:prSet>
      <dgm:spPr/>
    </dgm:pt>
    <dgm:pt modelId="{087F1E6B-11F0-4AB2-BC8C-101C59706BC9}" type="pres">
      <dgm:prSet presAssocID="{C9BAA966-7B8C-4669-A5AD-757D4061FDED}" presName="ChildAccent" presStyleLbl="solidFgAcc1" presStyleIdx="29" presStyleCnt="33"/>
      <dgm:spPr/>
    </dgm:pt>
    <dgm:pt modelId="{6F8143DB-CA89-4B8C-A27D-2AB886CDD714}" type="pres">
      <dgm:prSet presAssocID="{C9BAA966-7B8C-4669-A5AD-757D4061FDED}" presName="Child" presStyleLbl="revTx" presStyleIdx="32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F8F6B7-11E2-4485-ABB6-85B1B1B473A1}" type="pres">
      <dgm:prSet presAssocID="{C280329E-5EC1-4F49-8609-BADB79AF8597}" presName="childComposite" presStyleCnt="0">
        <dgm:presLayoutVars>
          <dgm:chMax val="0"/>
          <dgm:chPref val="0"/>
        </dgm:presLayoutVars>
      </dgm:prSet>
      <dgm:spPr/>
    </dgm:pt>
    <dgm:pt modelId="{5414D2EA-B1AD-4A57-8750-CF2126BE57C2}" type="pres">
      <dgm:prSet presAssocID="{C280329E-5EC1-4F49-8609-BADB79AF8597}" presName="ChildAccent" presStyleLbl="solidFgAcc1" presStyleIdx="30" presStyleCnt="33"/>
      <dgm:spPr/>
    </dgm:pt>
    <dgm:pt modelId="{82AF1ACF-7A2C-4039-A1F9-E602BE9CDDD2}" type="pres">
      <dgm:prSet presAssocID="{C280329E-5EC1-4F49-8609-BADB79AF8597}" presName="Child" presStyleLbl="revTx" presStyleIdx="33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98EA3A-AFA0-4C79-9500-E30A9DF2008D}" type="pres">
      <dgm:prSet presAssocID="{14E458FD-1C18-4B1B-9EB1-9FC20175D91E}" presName="childComposite" presStyleCnt="0">
        <dgm:presLayoutVars>
          <dgm:chMax val="0"/>
          <dgm:chPref val="0"/>
        </dgm:presLayoutVars>
      </dgm:prSet>
      <dgm:spPr/>
    </dgm:pt>
    <dgm:pt modelId="{B2EBE8DD-E972-4D4F-BE37-DC04AB764618}" type="pres">
      <dgm:prSet presAssocID="{14E458FD-1C18-4B1B-9EB1-9FC20175D91E}" presName="ChildAccent" presStyleLbl="solidFgAcc1" presStyleIdx="31" presStyleCnt="33"/>
      <dgm:spPr/>
    </dgm:pt>
    <dgm:pt modelId="{66079C37-73A1-470A-ACAE-5539A34CAF16}" type="pres">
      <dgm:prSet presAssocID="{14E458FD-1C18-4B1B-9EB1-9FC20175D91E}" presName="Child" presStyleLbl="revTx" presStyleIdx="34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D1B3AE-4CFD-4BE2-ADE6-327A2C8361A1}" type="pres">
      <dgm:prSet presAssocID="{482AE97B-064C-4534-A838-AA0D1E45BD63}" presName="childComposite" presStyleCnt="0">
        <dgm:presLayoutVars>
          <dgm:chMax val="0"/>
          <dgm:chPref val="0"/>
        </dgm:presLayoutVars>
      </dgm:prSet>
      <dgm:spPr/>
    </dgm:pt>
    <dgm:pt modelId="{41509900-5D10-4CB9-93FA-972A76E42E02}" type="pres">
      <dgm:prSet presAssocID="{482AE97B-064C-4534-A838-AA0D1E45BD63}" presName="ChildAccent" presStyleLbl="solidFgAcc1" presStyleIdx="32" presStyleCnt="33"/>
      <dgm:spPr/>
    </dgm:pt>
    <dgm:pt modelId="{2B6B31FF-A076-4D7D-947E-9094F983FBC6}" type="pres">
      <dgm:prSet presAssocID="{482AE97B-064C-4534-A838-AA0D1E45BD63}" presName="Child" presStyleLbl="revTx" presStyleIdx="35" presStyleCnt="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AE23074-D732-4086-A637-0C855C15B994}" type="presOf" srcId="{901C1BE9-E5D8-4FA2-B646-A6A96C78DBEF}" destId="{40DFA619-E26C-403E-87F7-1A11D66221EC}" srcOrd="0" destOrd="0" presId="urn:microsoft.com/office/officeart/2008/layout/SquareAccentList"/>
    <dgm:cxn modelId="{564C9F2A-AD3B-4F35-9ED8-6FA7B5D3604F}" srcId="{ADB8577C-294C-4F4E-ACC0-DC938242CB77}" destId="{CEF3AAF9-27F9-45DD-AE9F-632703321A97}" srcOrd="2" destOrd="0" parTransId="{51C6AF1E-5FC7-43FC-AD8F-969C44E45B74}" sibTransId="{D226E5ED-07EF-4E46-8721-74DCD4D99F5F}"/>
    <dgm:cxn modelId="{ACC9BB6C-A188-4B90-BBD7-F672D9E0B9DC}" srcId="{ADB8577C-294C-4F4E-ACC0-DC938242CB77}" destId="{84D11658-8548-4D01-AD5F-2927ED71E760}" srcOrd="10" destOrd="0" parTransId="{B6DFDEA6-7A44-4A83-ABB1-B26E46BB8CA3}" sibTransId="{C43E523E-6DF3-49F5-B39F-7660248A5D9E}"/>
    <dgm:cxn modelId="{45273A75-4818-467F-B954-87816F11DAFA}" srcId="{ADB8577C-294C-4F4E-ACC0-DC938242CB77}" destId="{79F086D4-2010-4DC9-AE3C-BB8ED036A2F8}" srcOrd="9" destOrd="0" parTransId="{4F6889CD-1F16-4AD7-9423-2CF26AF13681}" sibTransId="{0499FBFD-3A80-4F9E-A23B-0FE40F925774}"/>
    <dgm:cxn modelId="{49FA1FB9-49C0-4D04-A37D-A94776CCF6ED}" srcId="{9C169F13-EB34-4814-9EA8-4A47F0BBCF73}" destId="{C9BAA966-7B8C-4669-A5AD-757D4061FDED}" srcOrd="7" destOrd="0" parTransId="{EB3AF148-8E61-47CB-9B97-F5B3E164641F}" sibTransId="{C235A043-0957-40E9-AC17-CE3F5E03E840}"/>
    <dgm:cxn modelId="{7F9F063C-8DE2-4A09-A2C7-91BCE8BBEF36}" srcId="{9C169F13-EB34-4814-9EA8-4A47F0BBCF73}" destId="{482AE97B-064C-4534-A838-AA0D1E45BD63}" srcOrd="10" destOrd="0" parTransId="{E8FD3852-C30E-44BC-B743-1A02E35FC3D4}" sibTransId="{12DC6231-4087-44A7-90BF-4AB11D4DDF21}"/>
    <dgm:cxn modelId="{D61BAA87-272E-48C6-B58B-790E0E240410}" type="presOf" srcId="{84D11658-8548-4D01-AD5F-2927ED71E760}" destId="{6AF83B08-1E3D-46A6-8D18-DD01D6299555}" srcOrd="0" destOrd="0" presId="urn:microsoft.com/office/officeart/2008/layout/SquareAccentList"/>
    <dgm:cxn modelId="{F1B7589E-BB9A-488E-8F05-92231E5D83D8}" srcId="{581C0F79-B084-47A3-9B5B-0E90ABB02E57}" destId="{E1F722CC-9A7F-46E7-919D-8EAF454CD9A5}" srcOrd="5" destOrd="0" parTransId="{57FA5B7D-ADE4-4A02-9FB5-FF53329A54F8}" sibTransId="{DA788197-F2B4-4C80-B7A1-FEE99B54B7A0}"/>
    <dgm:cxn modelId="{DAF09849-FA10-4D2F-B60B-023E6CD99C9E}" type="presOf" srcId="{F3E5C0C7-B69C-44B9-8E39-28411B645412}" destId="{4A369C07-D327-455E-A359-D4BCE8BB4462}" srcOrd="0" destOrd="0" presId="urn:microsoft.com/office/officeart/2008/layout/SquareAccentList"/>
    <dgm:cxn modelId="{2E86145B-5D36-4368-857D-0705D0412464}" type="presOf" srcId="{F280DDEF-C3AF-4D5A-AD04-1736D4758FB2}" destId="{AA20B815-77A0-4C7E-AA14-F58CCEBE0988}" srcOrd="0" destOrd="0" presId="urn:microsoft.com/office/officeart/2008/layout/SquareAccentList"/>
    <dgm:cxn modelId="{AF587B98-19FA-4EDA-9B7A-FB5F34429621}" type="presOf" srcId="{C280329E-5EC1-4F49-8609-BADB79AF8597}" destId="{82AF1ACF-7A2C-4039-A1F9-E602BE9CDDD2}" srcOrd="0" destOrd="0" presId="urn:microsoft.com/office/officeart/2008/layout/SquareAccentList"/>
    <dgm:cxn modelId="{EED4399C-FE04-4591-9F10-540716DF84EB}" srcId="{1E60E3AC-DA75-4B86-AEE5-3EC14114FB80}" destId="{ADB8577C-294C-4F4E-ACC0-DC938242CB77}" srcOrd="0" destOrd="0" parTransId="{6F5E0945-E369-45C1-A532-7659E08BC427}" sibTransId="{E9E9305D-7264-4423-83CB-85D4DDF9087C}"/>
    <dgm:cxn modelId="{66A3496D-D040-48FF-B6EB-B5000D8C3724}" srcId="{ADB8577C-294C-4F4E-ACC0-DC938242CB77}" destId="{FBE76174-A586-43FC-8734-50CFC60B7225}" srcOrd="7" destOrd="0" parTransId="{994B6680-892D-45D3-B8AC-E81DD07AADE9}" sibTransId="{9D5146B2-57CC-40D6-97B6-244C52747D38}"/>
    <dgm:cxn modelId="{5BEEED46-AF8D-4B65-AC4F-1FC566EDBB09}" srcId="{9C169F13-EB34-4814-9EA8-4A47F0BBCF73}" destId="{4A8EDDB3-C0F7-43EE-9066-4BD31EB37481}" srcOrd="4" destOrd="0" parTransId="{9CEEFE1F-EAD2-424F-9CEF-7D083F5A382A}" sibTransId="{9952DB24-9BF9-460E-9C1F-BA9F5C81CE7F}"/>
    <dgm:cxn modelId="{C6BB3533-5C40-422E-8658-18F43099B286}" srcId="{ADB8577C-294C-4F4E-ACC0-DC938242CB77}" destId="{76C549B7-F256-41C7-A975-0423A4D54E83}" srcOrd="6" destOrd="0" parTransId="{A2816333-1572-4355-845B-DC99193B347C}" sibTransId="{DA4189CC-B09E-4039-ACCB-D979CA94181D}"/>
    <dgm:cxn modelId="{E36D3345-F3F1-45DB-90D4-C7ADC5730FC4}" type="presOf" srcId="{76C549B7-F256-41C7-A975-0423A4D54E83}" destId="{0FC89843-57BD-4216-BDEA-589A5FF5E0FC}" srcOrd="0" destOrd="0" presId="urn:microsoft.com/office/officeart/2008/layout/SquareAccentList"/>
    <dgm:cxn modelId="{CF23F95F-D25D-4F61-8FF3-1AD7F4635573}" type="presOf" srcId="{9AD1B173-7D3A-4E58-941B-0A71242CA229}" destId="{E5B2610D-01C0-4379-A7F8-717C5293A7A9}" srcOrd="0" destOrd="0" presId="urn:microsoft.com/office/officeart/2008/layout/SquareAccentList"/>
    <dgm:cxn modelId="{8DD4D61E-964E-483E-88CA-A6067A1958F8}" type="presOf" srcId="{4E145824-9611-48D1-9489-7051375ED436}" destId="{7E7BFD7B-9186-4A17-9B5A-11175EDA9A9C}" srcOrd="0" destOrd="0" presId="urn:microsoft.com/office/officeart/2008/layout/SquareAccentList"/>
    <dgm:cxn modelId="{3C6F9143-DE85-4209-80C0-72373E1102E3}" srcId="{581C0F79-B084-47A3-9B5B-0E90ABB02E57}" destId="{67B485CF-02D4-43E3-B610-A03C3A9731C0}" srcOrd="2" destOrd="0" parTransId="{1FE5CD3E-A100-4D1C-9D1D-C80BEEFCD925}" sibTransId="{40F19117-6574-4B6D-8604-40C54AF1E895}"/>
    <dgm:cxn modelId="{731E51D3-3928-4FD3-A70A-E04AEEA2DD23}" type="presOf" srcId="{3514D421-5BF4-4349-868B-6D5C6C1A6785}" destId="{0DDB8646-8F8F-419B-A790-460231823B6C}" srcOrd="0" destOrd="0" presId="urn:microsoft.com/office/officeart/2008/layout/SquareAccentList"/>
    <dgm:cxn modelId="{3F18CDAA-DB11-4A7E-8E93-C1B03730AB19}" srcId="{9C169F13-EB34-4814-9EA8-4A47F0BBCF73}" destId="{C280329E-5EC1-4F49-8609-BADB79AF8597}" srcOrd="8" destOrd="0" parTransId="{40FD3C6E-AE30-4D81-B129-94D660C5079F}" sibTransId="{8395571D-5666-4B91-9CBE-7DA8707A150B}"/>
    <dgm:cxn modelId="{62254FB4-2142-464A-B74F-8D7C58BB7D93}" srcId="{581C0F79-B084-47A3-9B5B-0E90ABB02E57}" destId="{4E145824-9611-48D1-9489-7051375ED436}" srcOrd="3" destOrd="0" parTransId="{22E1A694-7949-47CF-994E-619EDBA0257C}" sibTransId="{EFFD3EBA-266F-4119-BD1B-18028A916934}"/>
    <dgm:cxn modelId="{02BCA18D-5A70-4A96-B9C6-16BFA97A98B1}" type="presOf" srcId="{9FB0B02E-4A65-4560-A7E7-724B326B70A6}" destId="{BE8D25E0-346F-44A5-A716-AECC1E181E1E}" srcOrd="0" destOrd="0" presId="urn:microsoft.com/office/officeart/2008/layout/SquareAccentList"/>
    <dgm:cxn modelId="{76A0B541-3AC5-4793-9676-4CD0FC199902}" srcId="{581C0F79-B084-47A3-9B5B-0E90ABB02E57}" destId="{3C6F1CD3-D805-48F6-B180-028E4F7DF620}" srcOrd="4" destOrd="0" parTransId="{9C23FEB1-FE8B-4F1F-A4C0-3E767BEB5FB1}" sibTransId="{7CF1F914-D57F-4BE6-9786-8E2673072EDB}"/>
    <dgm:cxn modelId="{FE237222-31C8-4E31-8321-40E39EBD0A54}" type="presOf" srcId="{925B2EAE-9DF1-4EEE-9757-7D85D78913CD}" destId="{A871DA6F-A8C5-4F55-BE0F-55305564C6E2}" srcOrd="0" destOrd="0" presId="urn:microsoft.com/office/officeart/2008/layout/SquareAccentList"/>
    <dgm:cxn modelId="{35B25FE4-254C-47C3-B744-85446FD38B1C}" srcId="{9C169F13-EB34-4814-9EA8-4A47F0BBCF73}" destId="{69568857-5859-45AA-9C08-84F2E8AD50C9}" srcOrd="6" destOrd="0" parTransId="{B953FF4E-F669-4ED2-8D7E-441A488407CA}" sibTransId="{5B0AF1E8-D2FC-48C6-811D-55479FE698E2}"/>
    <dgm:cxn modelId="{5066ABCA-C1F6-4D4D-B757-CA3F76F1D41C}" srcId="{581C0F79-B084-47A3-9B5B-0E90ABB02E57}" destId="{C99CBE89-B2F9-4747-812D-D8687D647A75}" srcOrd="6" destOrd="0" parTransId="{B2FD2AD9-B8E1-434E-84F2-33726B8CA946}" sibTransId="{F20C1142-018E-4360-AF80-73B59F3EA624}"/>
    <dgm:cxn modelId="{7028E911-AA72-4CD1-AE3B-9A88E8D62C73}" srcId="{9C169F13-EB34-4814-9EA8-4A47F0BBCF73}" destId="{925B2EAE-9DF1-4EEE-9757-7D85D78913CD}" srcOrd="2" destOrd="0" parTransId="{DEAA2D99-0A3D-45EB-88A2-E3047335DC2A}" sibTransId="{FD206206-C5E7-4057-BD7A-A5563D1AAC0D}"/>
    <dgm:cxn modelId="{AA68EC86-5840-4063-B401-7232ECB152C2}" srcId="{1E60E3AC-DA75-4B86-AEE5-3EC14114FB80}" destId="{581C0F79-B084-47A3-9B5B-0E90ABB02E57}" srcOrd="1" destOrd="0" parTransId="{C9B1E934-6779-419A-9CD3-EA6D8566DF8C}" sibTransId="{56356D61-1A5A-4989-A400-3695EFF184D6}"/>
    <dgm:cxn modelId="{F12AEAC2-0F11-4ABF-B771-64A92705A060}" type="presOf" srcId="{67B485CF-02D4-43E3-B610-A03C3A9731C0}" destId="{B307468C-CC61-465E-8BBB-6C40085030A9}" srcOrd="0" destOrd="0" presId="urn:microsoft.com/office/officeart/2008/layout/SquareAccentList"/>
    <dgm:cxn modelId="{61B095B0-ABB4-4F04-A427-6BF813324742}" type="presOf" srcId="{ADB8577C-294C-4F4E-ACC0-DC938242CB77}" destId="{1E07EDAE-ECD6-4291-BFED-675660DB81D0}" srcOrd="0" destOrd="0" presId="urn:microsoft.com/office/officeart/2008/layout/SquareAccentList"/>
    <dgm:cxn modelId="{DDA82499-93D2-406F-98A9-0F4815C722BB}" srcId="{581C0F79-B084-47A3-9B5B-0E90ABB02E57}" destId="{BA1485CE-881A-4F98-A546-52F6DA7B8F9D}" srcOrd="8" destOrd="0" parTransId="{F8DE34FE-DB9D-4602-9609-CBF9818D35CB}" sibTransId="{FC227B12-61F9-4583-A42F-778A63B8B2A8}"/>
    <dgm:cxn modelId="{2FD3696D-4566-448A-8465-6E7AF58B3C7E}" type="presOf" srcId="{CEF3AAF9-27F9-45DD-AE9F-632703321A97}" destId="{26321EFA-92A2-4F22-9E75-21CB3DDC54AC}" srcOrd="0" destOrd="0" presId="urn:microsoft.com/office/officeart/2008/layout/SquareAccentList"/>
    <dgm:cxn modelId="{9DBB95D4-4AD5-49F6-BE4D-BC9DDA25993E}" srcId="{ADB8577C-294C-4F4E-ACC0-DC938242CB77}" destId="{B9A5ECDD-22AF-424E-B91D-0FFB1F31FDB6}" srcOrd="0" destOrd="0" parTransId="{8FF822CC-9A51-43A2-83EE-8CA6BBECB06F}" sibTransId="{750BE0A8-A339-4DCC-843A-D8222CA92EE9}"/>
    <dgm:cxn modelId="{10126EC9-4CBA-4A84-A218-800C72ABCA54}" type="presOf" srcId="{AD353D9B-C757-4ABB-B6DB-6A6BC6BD76EB}" destId="{10342D28-9747-42B3-982C-C165698D1836}" srcOrd="0" destOrd="0" presId="urn:microsoft.com/office/officeart/2008/layout/SquareAccentList"/>
    <dgm:cxn modelId="{7B4A7256-448E-427C-A01F-0122A115A7A3}" type="presOf" srcId="{14E458FD-1C18-4B1B-9EB1-9FC20175D91E}" destId="{66079C37-73A1-470A-ACAE-5539A34CAF16}" srcOrd="0" destOrd="0" presId="urn:microsoft.com/office/officeart/2008/layout/SquareAccentList"/>
    <dgm:cxn modelId="{DD341D37-BC35-446D-B5C7-F209C0825436}" type="presOf" srcId="{9717D49A-5D92-42F6-9DBB-B77170819C15}" destId="{BFFB7779-08E5-4DAA-92C9-8C3341790D01}" srcOrd="0" destOrd="0" presId="urn:microsoft.com/office/officeart/2008/layout/SquareAccentList"/>
    <dgm:cxn modelId="{12A46914-38B7-46E5-9029-5979E597394E}" type="presOf" srcId="{C9BAA966-7B8C-4669-A5AD-757D4061FDED}" destId="{6F8143DB-CA89-4B8C-A27D-2AB886CDD714}" srcOrd="0" destOrd="0" presId="urn:microsoft.com/office/officeart/2008/layout/SquareAccentList"/>
    <dgm:cxn modelId="{13B832B1-D126-4D6B-9A1E-3ACEC1BD172F}" srcId="{ADB8577C-294C-4F4E-ACC0-DC938242CB77}" destId="{05B33C21-C61F-4725-92B2-A2B01BDB8F59}" srcOrd="4" destOrd="0" parTransId="{E53DC8AF-5F94-495E-841D-069BE06367B4}" sibTransId="{242F83EE-E687-466F-916F-6F4B601401FF}"/>
    <dgm:cxn modelId="{EAF8A443-135A-4488-92DC-F25B3FFAB902}" type="presOf" srcId="{054830E1-D5F2-44AE-9E80-FF87624D2CA5}" destId="{18A5880C-4A1D-4E03-8D35-5BE5D2D91F54}" srcOrd="0" destOrd="0" presId="urn:microsoft.com/office/officeart/2008/layout/SquareAccentList"/>
    <dgm:cxn modelId="{40C98699-F422-48B1-A84B-AC2566A39525}" srcId="{ADB8577C-294C-4F4E-ACC0-DC938242CB77}" destId="{901C1BE9-E5D8-4FA2-B646-A6A96C78DBEF}" srcOrd="5" destOrd="0" parTransId="{6BBD6347-2809-4F61-84A9-0BCA4ACAE4EA}" sibTransId="{A73CF7AD-4B97-4A4A-8D2E-8F1780D04A98}"/>
    <dgm:cxn modelId="{EBBB89C9-A6E7-47E3-9958-CDF328FA21C1}" srcId="{581C0F79-B084-47A3-9B5B-0E90ABB02E57}" destId="{3514D421-5BF4-4349-868B-6D5C6C1A6785}" srcOrd="10" destOrd="0" parTransId="{181E32E3-6F08-4C92-BF13-2B72E31F8C01}" sibTransId="{62928AD3-73D4-44D9-B14C-8354AF2C55C0}"/>
    <dgm:cxn modelId="{EDA56B4E-D443-423D-A5AF-A05E05FB8433}" srcId="{9C169F13-EB34-4814-9EA8-4A47F0BBCF73}" destId="{14E458FD-1C18-4B1B-9EB1-9FC20175D91E}" srcOrd="9" destOrd="0" parTransId="{A95B6678-BB71-4F3C-A0B3-F78516090A0B}" sibTransId="{6105A081-D804-49A0-9D05-974C92F444AE}"/>
    <dgm:cxn modelId="{B5A5DFBB-8892-479E-B870-B9AB44FDE4E8}" type="presOf" srcId="{E1F722CC-9A7F-46E7-919D-8EAF454CD9A5}" destId="{DF32ACC1-53B5-47DA-8182-B00477D70F13}" srcOrd="0" destOrd="0" presId="urn:microsoft.com/office/officeart/2008/layout/SquareAccentList"/>
    <dgm:cxn modelId="{D231A7CC-B9B4-4E85-B66E-C9C442CCF4A6}" srcId="{9C169F13-EB34-4814-9EA8-4A47F0BBCF73}" destId="{3D4EBFE0-5703-40BB-89DA-68DC94B86846}" srcOrd="5" destOrd="0" parTransId="{91901DE0-82BC-42D0-8ADE-301CAAB8F762}" sibTransId="{0F13EB3D-4DB7-4788-A278-E8EE1949C475}"/>
    <dgm:cxn modelId="{4C98A01E-C1FD-4F34-A33F-E74A75DDA363}" type="presOf" srcId="{E9B25893-ADF7-49E3-A529-EA4C96FD331E}" destId="{718B1579-23C2-440D-B71B-078DB38799C6}" srcOrd="0" destOrd="0" presId="urn:microsoft.com/office/officeart/2008/layout/SquareAccentList"/>
    <dgm:cxn modelId="{CCBECCE2-1C23-4FBC-8B9D-F0493CBC9FDF}" type="presOf" srcId="{482AE97B-064C-4534-A838-AA0D1E45BD63}" destId="{2B6B31FF-A076-4D7D-947E-9094F983FBC6}" srcOrd="0" destOrd="0" presId="urn:microsoft.com/office/officeart/2008/layout/SquareAccentList"/>
    <dgm:cxn modelId="{CC459984-3663-407F-9E26-48980A2FCD42}" type="presOf" srcId="{9C169F13-EB34-4814-9EA8-4A47F0BBCF73}" destId="{4C7514B1-3519-4132-A196-49DB81432132}" srcOrd="0" destOrd="0" presId="urn:microsoft.com/office/officeart/2008/layout/SquareAccentList"/>
    <dgm:cxn modelId="{47DD4FCA-7C08-4572-AF0D-58E277CA161B}" type="presOf" srcId="{79F086D4-2010-4DC9-AE3C-BB8ED036A2F8}" destId="{4B650039-B908-4F27-B027-E37F7735FD12}" srcOrd="0" destOrd="0" presId="urn:microsoft.com/office/officeart/2008/layout/SquareAccentList"/>
    <dgm:cxn modelId="{258B63EF-50B7-4DDE-B2F4-948942339CBC}" type="presOf" srcId="{69568857-5859-45AA-9C08-84F2E8AD50C9}" destId="{9064862E-AEBA-4FD8-BF5C-974FCDD52AF3}" srcOrd="0" destOrd="0" presId="urn:microsoft.com/office/officeart/2008/layout/SquareAccentList"/>
    <dgm:cxn modelId="{F394449E-FEB7-4B6E-8E7D-F2D3ED10999A}" type="presOf" srcId="{BA1485CE-881A-4F98-A546-52F6DA7B8F9D}" destId="{9EA6004B-B6C4-4EAE-AA6A-C1ECDFCC8FE6}" srcOrd="0" destOrd="0" presId="urn:microsoft.com/office/officeart/2008/layout/SquareAccentList"/>
    <dgm:cxn modelId="{8B0B2AE9-71E8-4121-AAAF-F88034D16472}" type="presOf" srcId="{3C6F1CD3-D805-48F6-B180-028E4F7DF620}" destId="{544C3498-EB2B-42B6-81A7-BAD97BFA5BE4}" srcOrd="0" destOrd="0" presId="urn:microsoft.com/office/officeart/2008/layout/SquareAccentList"/>
    <dgm:cxn modelId="{032EA23E-D368-4B8C-9E4C-5E05435217AE}" srcId="{581C0F79-B084-47A3-9B5B-0E90ABB02E57}" destId="{F3E5C0C7-B69C-44B9-8E39-28411B645412}" srcOrd="7" destOrd="0" parTransId="{815B91E4-89D4-487E-A644-BB0CD6A0B0A5}" sibTransId="{70196CE4-31BA-4460-B417-605FE0703B6B}"/>
    <dgm:cxn modelId="{E4B8F357-CA28-4C9D-9893-737656A71CF4}" srcId="{ADB8577C-294C-4F4E-ACC0-DC938242CB77}" destId="{EC4C3289-8873-4C31-8AEF-7401317BB833}" srcOrd="3" destOrd="0" parTransId="{BC9CC4E9-B09A-4079-9C97-72D785C42101}" sibTransId="{79002E71-05F2-406E-B275-87B425E8D564}"/>
    <dgm:cxn modelId="{991B3EEF-2B2A-40B6-8F42-3A31D7CA2AD3}" srcId="{ADB8577C-294C-4F4E-ACC0-DC938242CB77}" destId="{9AD1B173-7D3A-4E58-941B-0A71242CA229}" srcOrd="8" destOrd="0" parTransId="{5422D75E-9060-4FC9-91EF-933BBCAE7B28}" sibTransId="{ADD7B057-E09C-4AE8-A38F-977E2225C1C3}"/>
    <dgm:cxn modelId="{35EB67B6-263A-44D4-9D5D-755FBFD4BB24}" srcId="{581C0F79-B084-47A3-9B5B-0E90ABB02E57}" destId="{AD353D9B-C757-4ABB-B6DB-6A6BC6BD76EB}" srcOrd="1" destOrd="0" parTransId="{34A30EB6-E04B-4ABB-B29E-5FA507DB4A53}" sibTransId="{E17A17CE-7A2D-498B-95FC-3122986CD88E}"/>
    <dgm:cxn modelId="{DB92241E-EF49-4292-86BB-C567EEDCFEE7}" srcId="{581C0F79-B084-47A3-9B5B-0E90ABB02E57}" destId="{9FB0B02E-4A65-4560-A7E7-724B326B70A6}" srcOrd="0" destOrd="0" parTransId="{6AD5154A-D9D9-4C67-BD62-D114029B9C6E}" sibTransId="{E6E76A64-BE85-41A0-91B5-06C447690395}"/>
    <dgm:cxn modelId="{AA404046-756D-4B3B-9BB7-168C23EC3BAE}" type="presOf" srcId="{4A8EDDB3-C0F7-43EE-9066-4BD31EB37481}" destId="{88A9AB59-A78E-4E1C-9674-F3364B8B8955}" srcOrd="0" destOrd="0" presId="urn:microsoft.com/office/officeart/2008/layout/SquareAccentList"/>
    <dgm:cxn modelId="{31545F5B-A254-4B10-89DE-F44B05672FEA}" srcId="{1E60E3AC-DA75-4B86-AEE5-3EC14114FB80}" destId="{9C169F13-EB34-4814-9EA8-4A47F0BBCF73}" srcOrd="2" destOrd="0" parTransId="{ABDFE468-F542-45A2-BF59-FB7ED895F97A}" sibTransId="{2698315F-E7E8-43D8-AA5F-EA9089165FA4}"/>
    <dgm:cxn modelId="{E7F9896C-852C-498C-A22F-6150847D9B79}" type="presOf" srcId="{05B33C21-C61F-4725-92B2-A2B01BDB8F59}" destId="{E5B0836B-4F6A-4425-B248-F540635CA8CA}" srcOrd="0" destOrd="0" presId="urn:microsoft.com/office/officeart/2008/layout/SquareAccentList"/>
    <dgm:cxn modelId="{B2BC1C7C-79DE-49F7-BC9C-E8896DD593C4}" srcId="{9C169F13-EB34-4814-9EA8-4A47F0BBCF73}" destId="{F280DDEF-C3AF-4D5A-AD04-1736D4758FB2}" srcOrd="0" destOrd="0" parTransId="{3B37F00C-2BD7-40DA-8609-A7A3B8487E13}" sibTransId="{EBBC2187-156C-4734-A04A-3F3E491D68B1}"/>
    <dgm:cxn modelId="{0482AB50-E3B1-42D6-9301-005C151A7830}" srcId="{581C0F79-B084-47A3-9B5B-0E90ABB02E57}" destId="{13A59CA1-A3CD-478B-BDBA-B404CE45B839}" srcOrd="9" destOrd="0" parTransId="{5E94350D-131E-49A1-98A0-458D9EFF2FB1}" sibTransId="{DBC78D7E-BFED-45FF-AA31-6FB120F4650B}"/>
    <dgm:cxn modelId="{89C4DAB7-05A0-4161-B80A-3999451E999A}" srcId="{ADB8577C-294C-4F4E-ACC0-DC938242CB77}" destId="{054830E1-D5F2-44AE-9E80-FF87624D2CA5}" srcOrd="1" destOrd="0" parTransId="{85585AC2-E4A4-4E00-B58E-2F703B725571}" sibTransId="{A66E6FBD-6372-4D69-B4B7-371144895CB0}"/>
    <dgm:cxn modelId="{2749C81D-FCCE-4D3B-8082-8FDBA9D9EB69}" type="presOf" srcId="{581C0F79-B084-47A3-9B5B-0E90ABB02E57}" destId="{8A7AAC38-3158-48F0-96DA-57B42BC4C3FA}" srcOrd="0" destOrd="0" presId="urn:microsoft.com/office/officeart/2008/layout/SquareAccentList"/>
    <dgm:cxn modelId="{5FA43824-15D3-4B30-8532-8AD069D274D4}" srcId="{9C169F13-EB34-4814-9EA8-4A47F0BBCF73}" destId="{E9B25893-ADF7-49E3-A529-EA4C96FD331E}" srcOrd="1" destOrd="0" parTransId="{FCB42BC7-80CF-46AE-8FED-02A95590A648}" sibTransId="{A2B51EAA-2651-483C-A2C4-328DBE89BC75}"/>
    <dgm:cxn modelId="{62316668-EFC7-4230-BEA5-2B645EA5CB8B}" type="presOf" srcId="{3D4EBFE0-5703-40BB-89DA-68DC94B86846}" destId="{ED9140DC-6418-42B7-ACAB-5C28AE264D48}" srcOrd="0" destOrd="0" presId="urn:microsoft.com/office/officeart/2008/layout/SquareAccentList"/>
    <dgm:cxn modelId="{62733170-D791-4832-9F44-01D549C45D1B}" type="presOf" srcId="{13A59CA1-A3CD-478B-BDBA-B404CE45B839}" destId="{88B5BF51-B5C0-4D3E-8E2C-7BD3DD27613D}" srcOrd="0" destOrd="0" presId="urn:microsoft.com/office/officeart/2008/layout/SquareAccentList"/>
    <dgm:cxn modelId="{906C703A-D573-43E8-895C-5DDCCC3CE09B}" type="presOf" srcId="{FBE76174-A586-43FC-8734-50CFC60B7225}" destId="{4F781B57-71B0-4CF2-95B6-232688F403B5}" srcOrd="0" destOrd="0" presId="urn:microsoft.com/office/officeart/2008/layout/SquareAccentList"/>
    <dgm:cxn modelId="{8DC98201-C4A7-430C-902F-17071D3E7AF8}" type="presOf" srcId="{B9A5ECDD-22AF-424E-B91D-0FFB1F31FDB6}" destId="{AF134F68-2F2B-4CA5-AB75-08B88AD49ADC}" srcOrd="0" destOrd="0" presId="urn:microsoft.com/office/officeart/2008/layout/SquareAccentList"/>
    <dgm:cxn modelId="{BCE0E113-2FA0-48C0-B43C-CC3EF9576ED4}" type="presOf" srcId="{1E60E3AC-DA75-4B86-AEE5-3EC14114FB80}" destId="{D84C40F9-62F4-4D12-AFDE-AA4EB21661A6}" srcOrd="0" destOrd="0" presId="urn:microsoft.com/office/officeart/2008/layout/SquareAccentList"/>
    <dgm:cxn modelId="{E2E25B3D-D6A8-4D25-BA59-872A6E97CC07}" type="presOf" srcId="{C99CBE89-B2F9-4747-812D-D8687D647A75}" destId="{77BE1188-E3AB-401F-909F-ADF30346E865}" srcOrd="0" destOrd="0" presId="urn:microsoft.com/office/officeart/2008/layout/SquareAccentList"/>
    <dgm:cxn modelId="{CC0A6AF0-B14F-4E38-A16E-E9C06E67B85E}" type="presOf" srcId="{EC4C3289-8873-4C31-8AEF-7401317BB833}" destId="{AD823A45-0E27-4357-8DBF-7DCBB913DDC7}" srcOrd="0" destOrd="0" presId="urn:microsoft.com/office/officeart/2008/layout/SquareAccentList"/>
    <dgm:cxn modelId="{545E8FD8-3D12-4F0C-B7A6-77E61BE248CA}" srcId="{9C169F13-EB34-4814-9EA8-4A47F0BBCF73}" destId="{9717D49A-5D92-42F6-9DBB-B77170819C15}" srcOrd="3" destOrd="0" parTransId="{5EBD7D18-962B-459D-B82E-32BA3813652A}" sibTransId="{CD6EDED8-FA0E-4934-A04B-2EB7547A6A84}"/>
    <dgm:cxn modelId="{486C0CF8-3B3D-4E11-960D-0E82CAEE0DA8}" type="presParOf" srcId="{D84C40F9-62F4-4D12-AFDE-AA4EB21661A6}" destId="{995FC33F-272A-4933-A175-E8B2B29E43FE}" srcOrd="0" destOrd="0" presId="urn:microsoft.com/office/officeart/2008/layout/SquareAccentList"/>
    <dgm:cxn modelId="{9DF377E4-DB19-40B7-9960-8FDEC2EB1A13}" type="presParOf" srcId="{995FC33F-272A-4933-A175-E8B2B29E43FE}" destId="{76B32C21-1024-41D2-B478-FF35FF2ED99F}" srcOrd="0" destOrd="0" presId="urn:microsoft.com/office/officeart/2008/layout/SquareAccentList"/>
    <dgm:cxn modelId="{02FD6A9E-D433-4680-9150-F4020B7F557D}" type="presParOf" srcId="{76B32C21-1024-41D2-B478-FF35FF2ED99F}" destId="{22107EBB-6655-4BB0-A1DC-700F08B13A34}" srcOrd="0" destOrd="0" presId="urn:microsoft.com/office/officeart/2008/layout/SquareAccentList"/>
    <dgm:cxn modelId="{30D62FBC-976A-4A71-A28E-094FC54B67CB}" type="presParOf" srcId="{76B32C21-1024-41D2-B478-FF35FF2ED99F}" destId="{2CF3C9F8-ED5C-4D5C-8939-2B86F52DFC46}" srcOrd="1" destOrd="0" presId="urn:microsoft.com/office/officeart/2008/layout/SquareAccentList"/>
    <dgm:cxn modelId="{2051E4BB-0F72-4BC6-A44C-507018140F20}" type="presParOf" srcId="{76B32C21-1024-41D2-B478-FF35FF2ED99F}" destId="{1E07EDAE-ECD6-4291-BFED-675660DB81D0}" srcOrd="2" destOrd="0" presId="urn:microsoft.com/office/officeart/2008/layout/SquareAccentList"/>
    <dgm:cxn modelId="{AFD2149C-E7A9-4EED-8569-FDAFA49605CA}" type="presParOf" srcId="{995FC33F-272A-4933-A175-E8B2B29E43FE}" destId="{4BF3BEBE-5EAB-4B91-8B04-13158FFA9029}" srcOrd="1" destOrd="0" presId="urn:microsoft.com/office/officeart/2008/layout/SquareAccentList"/>
    <dgm:cxn modelId="{A8E0CF6B-6F6A-4334-AB36-4873370375D7}" type="presParOf" srcId="{4BF3BEBE-5EAB-4B91-8B04-13158FFA9029}" destId="{902535E3-74DA-4C4C-830B-9CC5F4F13DDC}" srcOrd="0" destOrd="0" presId="urn:microsoft.com/office/officeart/2008/layout/SquareAccentList"/>
    <dgm:cxn modelId="{39843096-2CB3-48C6-ACC5-397EB8AE5017}" type="presParOf" srcId="{902535E3-74DA-4C4C-830B-9CC5F4F13DDC}" destId="{2225DC77-1A4D-459E-A1C8-2B778F8F52E4}" srcOrd="0" destOrd="0" presId="urn:microsoft.com/office/officeart/2008/layout/SquareAccentList"/>
    <dgm:cxn modelId="{A366D4E4-E1B9-42DD-87BB-195733C563F0}" type="presParOf" srcId="{902535E3-74DA-4C4C-830B-9CC5F4F13DDC}" destId="{AF134F68-2F2B-4CA5-AB75-08B88AD49ADC}" srcOrd="1" destOrd="0" presId="urn:microsoft.com/office/officeart/2008/layout/SquareAccentList"/>
    <dgm:cxn modelId="{CB6402CB-DE5E-41AC-8B8D-391E223FB5BF}" type="presParOf" srcId="{4BF3BEBE-5EAB-4B91-8B04-13158FFA9029}" destId="{A951B311-142E-4308-A97A-3813C3962C4F}" srcOrd="1" destOrd="0" presId="urn:microsoft.com/office/officeart/2008/layout/SquareAccentList"/>
    <dgm:cxn modelId="{1993E392-745E-4CF4-A4E9-ACA4FE65FC78}" type="presParOf" srcId="{A951B311-142E-4308-A97A-3813C3962C4F}" destId="{3A6C1294-E60A-4951-B924-A36EC3D5D40D}" srcOrd="0" destOrd="0" presId="urn:microsoft.com/office/officeart/2008/layout/SquareAccentList"/>
    <dgm:cxn modelId="{DA7F1D58-07CE-4753-AF40-8B132BF254BC}" type="presParOf" srcId="{A951B311-142E-4308-A97A-3813C3962C4F}" destId="{18A5880C-4A1D-4E03-8D35-5BE5D2D91F54}" srcOrd="1" destOrd="0" presId="urn:microsoft.com/office/officeart/2008/layout/SquareAccentList"/>
    <dgm:cxn modelId="{C366C043-B456-49ED-AB2B-B689776B0617}" type="presParOf" srcId="{4BF3BEBE-5EAB-4B91-8B04-13158FFA9029}" destId="{D160A583-10E4-4880-893B-3C811AADFA16}" srcOrd="2" destOrd="0" presId="urn:microsoft.com/office/officeart/2008/layout/SquareAccentList"/>
    <dgm:cxn modelId="{B2287DA5-B020-4108-8ADF-222C0A8A526A}" type="presParOf" srcId="{D160A583-10E4-4880-893B-3C811AADFA16}" destId="{FE09B496-39D8-4A5A-92A0-619591BCC82C}" srcOrd="0" destOrd="0" presId="urn:microsoft.com/office/officeart/2008/layout/SquareAccentList"/>
    <dgm:cxn modelId="{7762AE20-146B-4B1C-875B-6B3CD0E8CBCA}" type="presParOf" srcId="{D160A583-10E4-4880-893B-3C811AADFA16}" destId="{26321EFA-92A2-4F22-9E75-21CB3DDC54AC}" srcOrd="1" destOrd="0" presId="urn:microsoft.com/office/officeart/2008/layout/SquareAccentList"/>
    <dgm:cxn modelId="{1E08F830-F45C-4E90-99CD-822B1E68D4B9}" type="presParOf" srcId="{4BF3BEBE-5EAB-4B91-8B04-13158FFA9029}" destId="{9DB70752-BA06-44D5-A30F-09EDEB68D07D}" srcOrd="3" destOrd="0" presId="urn:microsoft.com/office/officeart/2008/layout/SquareAccentList"/>
    <dgm:cxn modelId="{0A176761-A815-4DC3-95BE-97D22251740A}" type="presParOf" srcId="{9DB70752-BA06-44D5-A30F-09EDEB68D07D}" destId="{BC5A286F-68E4-4287-A3B7-704089C0585B}" srcOrd="0" destOrd="0" presId="urn:microsoft.com/office/officeart/2008/layout/SquareAccentList"/>
    <dgm:cxn modelId="{EB48C434-1288-4578-9364-DE5A82815E04}" type="presParOf" srcId="{9DB70752-BA06-44D5-A30F-09EDEB68D07D}" destId="{AD823A45-0E27-4357-8DBF-7DCBB913DDC7}" srcOrd="1" destOrd="0" presId="urn:microsoft.com/office/officeart/2008/layout/SquareAccentList"/>
    <dgm:cxn modelId="{A74087BB-24E1-45C5-ABBA-DC8DB105F0C5}" type="presParOf" srcId="{4BF3BEBE-5EAB-4B91-8B04-13158FFA9029}" destId="{5513B91B-A090-4221-997A-072DDDC8E7FD}" srcOrd="4" destOrd="0" presId="urn:microsoft.com/office/officeart/2008/layout/SquareAccentList"/>
    <dgm:cxn modelId="{CA6D8F63-54F1-4557-89B0-066047AF8CF4}" type="presParOf" srcId="{5513B91B-A090-4221-997A-072DDDC8E7FD}" destId="{B1680CB9-067F-41B2-98DF-07A3B663165B}" srcOrd="0" destOrd="0" presId="urn:microsoft.com/office/officeart/2008/layout/SquareAccentList"/>
    <dgm:cxn modelId="{54B8A7F8-F965-4E22-A2AF-DDFA8AFEB1F4}" type="presParOf" srcId="{5513B91B-A090-4221-997A-072DDDC8E7FD}" destId="{E5B0836B-4F6A-4425-B248-F540635CA8CA}" srcOrd="1" destOrd="0" presId="urn:microsoft.com/office/officeart/2008/layout/SquareAccentList"/>
    <dgm:cxn modelId="{F55DF052-26D3-48B0-83AC-3E3820F87A08}" type="presParOf" srcId="{4BF3BEBE-5EAB-4B91-8B04-13158FFA9029}" destId="{0B7DC20B-6830-46BB-9770-0F402CCB15F5}" srcOrd="5" destOrd="0" presId="urn:microsoft.com/office/officeart/2008/layout/SquareAccentList"/>
    <dgm:cxn modelId="{15A1B105-F34C-45AE-B9FC-5FED44F49DCB}" type="presParOf" srcId="{0B7DC20B-6830-46BB-9770-0F402CCB15F5}" destId="{651BD4DC-6428-4F5A-9474-EAFBCD7D285D}" srcOrd="0" destOrd="0" presId="urn:microsoft.com/office/officeart/2008/layout/SquareAccentList"/>
    <dgm:cxn modelId="{810EF035-1938-4D59-B1F9-A7AC2BF3FE07}" type="presParOf" srcId="{0B7DC20B-6830-46BB-9770-0F402CCB15F5}" destId="{40DFA619-E26C-403E-87F7-1A11D66221EC}" srcOrd="1" destOrd="0" presId="urn:microsoft.com/office/officeart/2008/layout/SquareAccentList"/>
    <dgm:cxn modelId="{BAEB1285-ABCD-4F93-8552-C884946EF112}" type="presParOf" srcId="{4BF3BEBE-5EAB-4B91-8B04-13158FFA9029}" destId="{4652AD92-A49F-41D5-BBA1-DA7169F65699}" srcOrd="6" destOrd="0" presId="urn:microsoft.com/office/officeart/2008/layout/SquareAccentList"/>
    <dgm:cxn modelId="{B99921E8-3387-42BD-B238-034174FC450E}" type="presParOf" srcId="{4652AD92-A49F-41D5-BBA1-DA7169F65699}" destId="{0D4BEC9C-499D-481D-840B-634FBF8A9BB7}" srcOrd="0" destOrd="0" presId="urn:microsoft.com/office/officeart/2008/layout/SquareAccentList"/>
    <dgm:cxn modelId="{69CD6C41-D371-4C88-93FA-3F50FB19EAB7}" type="presParOf" srcId="{4652AD92-A49F-41D5-BBA1-DA7169F65699}" destId="{0FC89843-57BD-4216-BDEA-589A5FF5E0FC}" srcOrd="1" destOrd="0" presId="urn:microsoft.com/office/officeart/2008/layout/SquareAccentList"/>
    <dgm:cxn modelId="{90E9C2FC-DF5E-4466-B99B-E8DF7CE5EFDD}" type="presParOf" srcId="{4BF3BEBE-5EAB-4B91-8B04-13158FFA9029}" destId="{A12DF93A-EA34-457D-A100-7BB77617549B}" srcOrd="7" destOrd="0" presId="urn:microsoft.com/office/officeart/2008/layout/SquareAccentList"/>
    <dgm:cxn modelId="{1CBECD00-4730-4D13-8CF2-6AAF671D281E}" type="presParOf" srcId="{A12DF93A-EA34-457D-A100-7BB77617549B}" destId="{08C86B53-FB72-48FD-9F9C-5DE9DEA54642}" srcOrd="0" destOrd="0" presId="urn:microsoft.com/office/officeart/2008/layout/SquareAccentList"/>
    <dgm:cxn modelId="{D1DF5022-917B-4EF8-8A27-AED7AF452657}" type="presParOf" srcId="{A12DF93A-EA34-457D-A100-7BB77617549B}" destId="{4F781B57-71B0-4CF2-95B6-232688F403B5}" srcOrd="1" destOrd="0" presId="urn:microsoft.com/office/officeart/2008/layout/SquareAccentList"/>
    <dgm:cxn modelId="{EBB5BC0D-9FF8-4104-94F9-57E3EAA14EA3}" type="presParOf" srcId="{4BF3BEBE-5EAB-4B91-8B04-13158FFA9029}" destId="{44D7865D-A5B7-4578-90BC-106F42D073A6}" srcOrd="8" destOrd="0" presId="urn:microsoft.com/office/officeart/2008/layout/SquareAccentList"/>
    <dgm:cxn modelId="{52C4B5A7-9DDB-461E-A330-16B83BCD6492}" type="presParOf" srcId="{44D7865D-A5B7-4578-90BC-106F42D073A6}" destId="{4245010C-6198-4E1D-906C-8D6684D44617}" srcOrd="0" destOrd="0" presId="urn:microsoft.com/office/officeart/2008/layout/SquareAccentList"/>
    <dgm:cxn modelId="{6E59A0F2-DA35-42EA-B85E-B957B9198BAC}" type="presParOf" srcId="{44D7865D-A5B7-4578-90BC-106F42D073A6}" destId="{E5B2610D-01C0-4379-A7F8-717C5293A7A9}" srcOrd="1" destOrd="0" presId="urn:microsoft.com/office/officeart/2008/layout/SquareAccentList"/>
    <dgm:cxn modelId="{1C3AFC9B-B452-4BF6-BFB4-5D8060F8A9AD}" type="presParOf" srcId="{4BF3BEBE-5EAB-4B91-8B04-13158FFA9029}" destId="{FFFF7507-45D2-4ADB-9AB1-42094D603FB7}" srcOrd="9" destOrd="0" presId="urn:microsoft.com/office/officeart/2008/layout/SquareAccentList"/>
    <dgm:cxn modelId="{E9301556-9BEE-412F-97F7-D3F14A090575}" type="presParOf" srcId="{FFFF7507-45D2-4ADB-9AB1-42094D603FB7}" destId="{B82AAB7B-892B-44BF-8AF6-85726758A414}" srcOrd="0" destOrd="0" presId="urn:microsoft.com/office/officeart/2008/layout/SquareAccentList"/>
    <dgm:cxn modelId="{7FA21690-49E4-4B6C-9AAB-0E10B6861349}" type="presParOf" srcId="{FFFF7507-45D2-4ADB-9AB1-42094D603FB7}" destId="{4B650039-B908-4F27-B027-E37F7735FD12}" srcOrd="1" destOrd="0" presId="urn:microsoft.com/office/officeart/2008/layout/SquareAccentList"/>
    <dgm:cxn modelId="{C63AEF84-AFA1-4F6D-AB63-53E93417763E}" type="presParOf" srcId="{4BF3BEBE-5EAB-4B91-8B04-13158FFA9029}" destId="{C5719F88-6E8F-4C1A-9CEF-9CCF44E0E6F8}" srcOrd="10" destOrd="0" presId="urn:microsoft.com/office/officeart/2008/layout/SquareAccentList"/>
    <dgm:cxn modelId="{8C40FB1D-ABC6-457B-8301-3E07252A4545}" type="presParOf" srcId="{C5719F88-6E8F-4C1A-9CEF-9CCF44E0E6F8}" destId="{3E0FB614-6758-438B-A7A7-18C226D13CEE}" srcOrd="0" destOrd="0" presId="urn:microsoft.com/office/officeart/2008/layout/SquareAccentList"/>
    <dgm:cxn modelId="{B384031D-F566-46BB-8B3D-F3E3739FF70F}" type="presParOf" srcId="{C5719F88-6E8F-4C1A-9CEF-9CCF44E0E6F8}" destId="{6AF83B08-1E3D-46A6-8D18-DD01D6299555}" srcOrd="1" destOrd="0" presId="urn:microsoft.com/office/officeart/2008/layout/SquareAccentList"/>
    <dgm:cxn modelId="{954126E9-4FF8-4472-AC85-F23FC0B0E0F0}" type="presParOf" srcId="{D84C40F9-62F4-4D12-AFDE-AA4EB21661A6}" destId="{EFC99DA3-4531-4859-BCF5-20EAF705D99E}" srcOrd="1" destOrd="0" presId="urn:microsoft.com/office/officeart/2008/layout/SquareAccentList"/>
    <dgm:cxn modelId="{CD5E83C5-CF0D-4227-AE52-C12BEF0440B6}" type="presParOf" srcId="{EFC99DA3-4531-4859-BCF5-20EAF705D99E}" destId="{225D0042-E85D-432B-91BF-E0E222DFFF2A}" srcOrd="0" destOrd="0" presId="urn:microsoft.com/office/officeart/2008/layout/SquareAccentList"/>
    <dgm:cxn modelId="{3488735C-FA50-45CB-BA80-6F49587F51F9}" type="presParOf" srcId="{225D0042-E85D-432B-91BF-E0E222DFFF2A}" destId="{A0C7D55F-BD34-4FAB-A0BA-8EA261E97608}" srcOrd="0" destOrd="0" presId="urn:microsoft.com/office/officeart/2008/layout/SquareAccentList"/>
    <dgm:cxn modelId="{F19A0FFB-EDC8-46BB-805B-F9B0641A84C9}" type="presParOf" srcId="{225D0042-E85D-432B-91BF-E0E222DFFF2A}" destId="{92977B67-4CFA-4F11-934C-B71A37FE2C5C}" srcOrd="1" destOrd="0" presId="urn:microsoft.com/office/officeart/2008/layout/SquareAccentList"/>
    <dgm:cxn modelId="{D39B5375-AA5B-4ACF-A79F-6B44222B8F85}" type="presParOf" srcId="{225D0042-E85D-432B-91BF-E0E222DFFF2A}" destId="{8A7AAC38-3158-48F0-96DA-57B42BC4C3FA}" srcOrd="2" destOrd="0" presId="urn:microsoft.com/office/officeart/2008/layout/SquareAccentList"/>
    <dgm:cxn modelId="{601A175D-F037-4727-880F-AD7A61CC22C1}" type="presParOf" srcId="{EFC99DA3-4531-4859-BCF5-20EAF705D99E}" destId="{AACDF749-A692-4002-8DEC-4B1C4870269C}" srcOrd="1" destOrd="0" presId="urn:microsoft.com/office/officeart/2008/layout/SquareAccentList"/>
    <dgm:cxn modelId="{D39FE510-0580-47EF-87C1-9F4AC718B89B}" type="presParOf" srcId="{AACDF749-A692-4002-8DEC-4B1C4870269C}" destId="{F3FC322F-9612-4F32-B220-D8F2E2D46382}" srcOrd="0" destOrd="0" presId="urn:microsoft.com/office/officeart/2008/layout/SquareAccentList"/>
    <dgm:cxn modelId="{82490558-CC76-4244-AD37-74A85D6A392D}" type="presParOf" srcId="{F3FC322F-9612-4F32-B220-D8F2E2D46382}" destId="{CB82E4F7-CC8A-4F89-AFD2-C2C6864F09DD}" srcOrd="0" destOrd="0" presId="urn:microsoft.com/office/officeart/2008/layout/SquareAccentList"/>
    <dgm:cxn modelId="{9A772FC3-D87A-4CE1-B542-08AF297A2133}" type="presParOf" srcId="{F3FC322F-9612-4F32-B220-D8F2E2D46382}" destId="{BE8D25E0-346F-44A5-A716-AECC1E181E1E}" srcOrd="1" destOrd="0" presId="urn:microsoft.com/office/officeart/2008/layout/SquareAccentList"/>
    <dgm:cxn modelId="{20741D43-3400-4067-AD0D-9D82383DF85A}" type="presParOf" srcId="{AACDF749-A692-4002-8DEC-4B1C4870269C}" destId="{C55DB08E-51AB-4AD6-AA10-3DE05D41FCBC}" srcOrd="1" destOrd="0" presId="urn:microsoft.com/office/officeart/2008/layout/SquareAccentList"/>
    <dgm:cxn modelId="{A4D0CC5E-0FDE-45C0-984F-AEDC8B8FE853}" type="presParOf" srcId="{C55DB08E-51AB-4AD6-AA10-3DE05D41FCBC}" destId="{1982792C-1C3C-452E-9B03-15ACA87CF20C}" srcOrd="0" destOrd="0" presId="urn:microsoft.com/office/officeart/2008/layout/SquareAccentList"/>
    <dgm:cxn modelId="{5C2C0ADE-D9F5-4DAD-8E98-20A48D2BA93C}" type="presParOf" srcId="{C55DB08E-51AB-4AD6-AA10-3DE05D41FCBC}" destId="{10342D28-9747-42B3-982C-C165698D1836}" srcOrd="1" destOrd="0" presId="urn:microsoft.com/office/officeart/2008/layout/SquareAccentList"/>
    <dgm:cxn modelId="{14796482-D8EF-49C6-932F-6478E86391D2}" type="presParOf" srcId="{AACDF749-A692-4002-8DEC-4B1C4870269C}" destId="{DA16823C-95A0-422A-9C40-4985FE5D7D42}" srcOrd="2" destOrd="0" presId="urn:microsoft.com/office/officeart/2008/layout/SquareAccentList"/>
    <dgm:cxn modelId="{926E08DB-1681-43DC-A58D-607AE3F1894B}" type="presParOf" srcId="{DA16823C-95A0-422A-9C40-4985FE5D7D42}" destId="{35C16EC9-C709-4349-83B9-92CF9CAB46B8}" srcOrd="0" destOrd="0" presId="urn:microsoft.com/office/officeart/2008/layout/SquareAccentList"/>
    <dgm:cxn modelId="{97752691-295D-4D2B-B1BD-BE643CF80DC0}" type="presParOf" srcId="{DA16823C-95A0-422A-9C40-4985FE5D7D42}" destId="{B307468C-CC61-465E-8BBB-6C40085030A9}" srcOrd="1" destOrd="0" presId="urn:microsoft.com/office/officeart/2008/layout/SquareAccentList"/>
    <dgm:cxn modelId="{646B7465-28B6-4406-A375-A96F8B5CA1B5}" type="presParOf" srcId="{AACDF749-A692-4002-8DEC-4B1C4870269C}" destId="{EADB49F0-BBB0-4723-A9BA-E0EE6A96DBA6}" srcOrd="3" destOrd="0" presId="urn:microsoft.com/office/officeart/2008/layout/SquareAccentList"/>
    <dgm:cxn modelId="{3CD9CF0A-1831-4C94-937F-D5FD4BC59772}" type="presParOf" srcId="{EADB49F0-BBB0-4723-A9BA-E0EE6A96DBA6}" destId="{F0B92B06-BACA-4B9A-9AE5-EDB50D7C22C6}" srcOrd="0" destOrd="0" presId="urn:microsoft.com/office/officeart/2008/layout/SquareAccentList"/>
    <dgm:cxn modelId="{D9780BEE-C384-48BD-AE48-E242F66B274D}" type="presParOf" srcId="{EADB49F0-BBB0-4723-A9BA-E0EE6A96DBA6}" destId="{7E7BFD7B-9186-4A17-9B5A-11175EDA9A9C}" srcOrd="1" destOrd="0" presId="urn:microsoft.com/office/officeart/2008/layout/SquareAccentList"/>
    <dgm:cxn modelId="{7AB73FD2-F462-4078-9ED4-8385DB3D30FA}" type="presParOf" srcId="{AACDF749-A692-4002-8DEC-4B1C4870269C}" destId="{E9D6B90D-6805-4FEC-8CE8-E9342683E59D}" srcOrd="4" destOrd="0" presId="urn:microsoft.com/office/officeart/2008/layout/SquareAccentList"/>
    <dgm:cxn modelId="{45EFC3CB-96B2-4CAD-9351-3F125915C075}" type="presParOf" srcId="{E9D6B90D-6805-4FEC-8CE8-E9342683E59D}" destId="{8D269C68-D6E4-4C9A-91B0-7AF3310871F7}" srcOrd="0" destOrd="0" presId="urn:microsoft.com/office/officeart/2008/layout/SquareAccentList"/>
    <dgm:cxn modelId="{2719A866-D720-4338-BC62-1453329EFE29}" type="presParOf" srcId="{E9D6B90D-6805-4FEC-8CE8-E9342683E59D}" destId="{544C3498-EB2B-42B6-81A7-BAD97BFA5BE4}" srcOrd="1" destOrd="0" presId="urn:microsoft.com/office/officeart/2008/layout/SquareAccentList"/>
    <dgm:cxn modelId="{150457C9-E6E3-4322-9975-04984F6F1D2A}" type="presParOf" srcId="{AACDF749-A692-4002-8DEC-4B1C4870269C}" destId="{7F585605-F740-4176-8F73-E0563FF781D3}" srcOrd="5" destOrd="0" presId="urn:microsoft.com/office/officeart/2008/layout/SquareAccentList"/>
    <dgm:cxn modelId="{630CDE23-7285-4294-BC76-1FC45FBA813D}" type="presParOf" srcId="{7F585605-F740-4176-8F73-E0563FF781D3}" destId="{ADEFD07A-441C-4AA5-9210-3C100F93D9B8}" srcOrd="0" destOrd="0" presId="urn:microsoft.com/office/officeart/2008/layout/SquareAccentList"/>
    <dgm:cxn modelId="{8C1C9B67-D78E-4AF7-A683-011DE3DBDE8E}" type="presParOf" srcId="{7F585605-F740-4176-8F73-E0563FF781D3}" destId="{DF32ACC1-53B5-47DA-8182-B00477D70F13}" srcOrd="1" destOrd="0" presId="urn:microsoft.com/office/officeart/2008/layout/SquareAccentList"/>
    <dgm:cxn modelId="{1F00FB8F-1341-495E-B13E-6DA62EFA9436}" type="presParOf" srcId="{AACDF749-A692-4002-8DEC-4B1C4870269C}" destId="{DC2608B4-7C28-4CA3-8D95-1A4A40791DC6}" srcOrd="6" destOrd="0" presId="urn:microsoft.com/office/officeart/2008/layout/SquareAccentList"/>
    <dgm:cxn modelId="{895D376F-CEA0-460D-A712-DA46DF4F1586}" type="presParOf" srcId="{DC2608B4-7C28-4CA3-8D95-1A4A40791DC6}" destId="{B7339BE1-8722-4B19-8B41-F606B140F81B}" srcOrd="0" destOrd="0" presId="urn:microsoft.com/office/officeart/2008/layout/SquareAccentList"/>
    <dgm:cxn modelId="{33555B5B-BD8A-403A-B76B-EA81CACAC0B1}" type="presParOf" srcId="{DC2608B4-7C28-4CA3-8D95-1A4A40791DC6}" destId="{77BE1188-E3AB-401F-909F-ADF30346E865}" srcOrd="1" destOrd="0" presId="urn:microsoft.com/office/officeart/2008/layout/SquareAccentList"/>
    <dgm:cxn modelId="{8B00660F-AEAD-4901-91AF-C28068FD9A37}" type="presParOf" srcId="{AACDF749-A692-4002-8DEC-4B1C4870269C}" destId="{5E636E8D-AD11-4CCA-A073-0493F5A8C27D}" srcOrd="7" destOrd="0" presId="urn:microsoft.com/office/officeart/2008/layout/SquareAccentList"/>
    <dgm:cxn modelId="{D6C5908D-EA54-4729-8869-DA3975342994}" type="presParOf" srcId="{5E636E8D-AD11-4CCA-A073-0493F5A8C27D}" destId="{03DA6790-D38C-4238-A82E-E87313F84FB0}" srcOrd="0" destOrd="0" presId="urn:microsoft.com/office/officeart/2008/layout/SquareAccentList"/>
    <dgm:cxn modelId="{48165E97-4F96-48A6-9175-BD1787DA6C47}" type="presParOf" srcId="{5E636E8D-AD11-4CCA-A073-0493F5A8C27D}" destId="{4A369C07-D327-455E-A359-D4BCE8BB4462}" srcOrd="1" destOrd="0" presId="urn:microsoft.com/office/officeart/2008/layout/SquareAccentList"/>
    <dgm:cxn modelId="{5E591028-CAD7-4DE6-95DB-E7059A588E38}" type="presParOf" srcId="{AACDF749-A692-4002-8DEC-4B1C4870269C}" destId="{A0DE1C9E-669C-4913-BE36-DE8D925C7D52}" srcOrd="8" destOrd="0" presId="urn:microsoft.com/office/officeart/2008/layout/SquareAccentList"/>
    <dgm:cxn modelId="{CEB2636B-437E-423C-B339-3C006DEAEDF7}" type="presParOf" srcId="{A0DE1C9E-669C-4913-BE36-DE8D925C7D52}" destId="{A76F494C-9C5E-4A48-ACA4-A5893CCA7745}" srcOrd="0" destOrd="0" presId="urn:microsoft.com/office/officeart/2008/layout/SquareAccentList"/>
    <dgm:cxn modelId="{94093C56-AE7C-476A-8342-BD7C91CAD73F}" type="presParOf" srcId="{A0DE1C9E-669C-4913-BE36-DE8D925C7D52}" destId="{9EA6004B-B6C4-4EAE-AA6A-C1ECDFCC8FE6}" srcOrd="1" destOrd="0" presId="urn:microsoft.com/office/officeart/2008/layout/SquareAccentList"/>
    <dgm:cxn modelId="{52644019-AB5F-475D-A255-1DE98CEBD523}" type="presParOf" srcId="{AACDF749-A692-4002-8DEC-4B1C4870269C}" destId="{CD16BB7A-7FA3-4779-A4F4-F221ED173F98}" srcOrd="9" destOrd="0" presId="urn:microsoft.com/office/officeart/2008/layout/SquareAccentList"/>
    <dgm:cxn modelId="{E20068DB-CDC2-4E34-A254-A0D7EBF265AA}" type="presParOf" srcId="{CD16BB7A-7FA3-4779-A4F4-F221ED173F98}" destId="{7B217388-1510-4CF0-93A0-31A5E05E2E4E}" srcOrd="0" destOrd="0" presId="urn:microsoft.com/office/officeart/2008/layout/SquareAccentList"/>
    <dgm:cxn modelId="{941AD5C7-F0EE-4C02-9D9F-15A2D0B4AD4A}" type="presParOf" srcId="{CD16BB7A-7FA3-4779-A4F4-F221ED173F98}" destId="{88B5BF51-B5C0-4D3E-8E2C-7BD3DD27613D}" srcOrd="1" destOrd="0" presId="urn:microsoft.com/office/officeart/2008/layout/SquareAccentList"/>
    <dgm:cxn modelId="{25875EBF-F146-4BE1-BE19-7C1AB28385C4}" type="presParOf" srcId="{AACDF749-A692-4002-8DEC-4B1C4870269C}" destId="{77AC9713-A8E3-4D21-9824-15FC10C2855C}" srcOrd="10" destOrd="0" presId="urn:microsoft.com/office/officeart/2008/layout/SquareAccentList"/>
    <dgm:cxn modelId="{9FDEDDA3-E294-4A42-92A1-C60DBEF315B4}" type="presParOf" srcId="{77AC9713-A8E3-4D21-9824-15FC10C2855C}" destId="{22E01C6F-706A-453C-9EB5-2BB55F75D482}" srcOrd="0" destOrd="0" presId="urn:microsoft.com/office/officeart/2008/layout/SquareAccentList"/>
    <dgm:cxn modelId="{8D4AFBA4-E323-4547-B1C8-BCDE3E3E65C0}" type="presParOf" srcId="{77AC9713-A8E3-4D21-9824-15FC10C2855C}" destId="{0DDB8646-8F8F-419B-A790-460231823B6C}" srcOrd="1" destOrd="0" presId="urn:microsoft.com/office/officeart/2008/layout/SquareAccentList"/>
    <dgm:cxn modelId="{1FF1C9AA-0E5F-4ECF-94CC-539B8381EA5D}" type="presParOf" srcId="{D84C40F9-62F4-4D12-AFDE-AA4EB21661A6}" destId="{0A7F128E-7C57-4C41-9224-EE18918E3D68}" srcOrd="2" destOrd="0" presId="urn:microsoft.com/office/officeart/2008/layout/SquareAccentList"/>
    <dgm:cxn modelId="{9C4C13F9-4C43-4F8F-BED7-F9431CC34248}" type="presParOf" srcId="{0A7F128E-7C57-4C41-9224-EE18918E3D68}" destId="{D883B42A-72E3-4F07-852E-0D4F3B43688C}" srcOrd="0" destOrd="0" presId="urn:microsoft.com/office/officeart/2008/layout/SquareAccentList"/>
    <dgm:cxn modelId="{D0E8A209-4B62-4494-8A09-9F49A1973885}" type="presParOf" srcId="{D883B42A-72E3-4F07-852E-0D4F3B43688C}" destId="{5941D032-0F70-40BB-8536-67F4C3FDDA9E}" srcOrd="0" destOrd="0" presId="urn:microsoft.com/office/officeart/2008/layout/SquareAccentList"/>
    <dgm:cxn modelId="{B696FB08-4C3D-4068-A0E9-490633B0DA69}" type="presParOf" srcId="{D883B42A-72E3-4F07-852E-0D4F3B43688C}" destId="{5A0083E5-F813-495E-AABA-7E57BA558DA7}" srcOrd="1" destOrd="0" presId="urn:microsoft.com/office/officeart/2008/layout/SquareAccentList"/>
    <dgm:cxn modelId="{66084186-AA66-4031-9CA3-6B59F78E412C}" type="presParOf" srcId="{D883B42A-72E3-4F07-852E-0D4F3B43688C}" destId="{4C7514B1-3519-4132-A196-49DB81432132}" srcOrd="2" destOrd="0" presId="urn:microsoft.com/office/officeart/2008/layout/SquareAccentList"/>
    <dgm:cxn modelId="{A60E8C2F-D08E-4A03-BAA5-DE00E3A531A4}" type="presParOf" srcId="{0A7F128E-7C57-4C41-9224-EE18918E3D68}" destId="{9C046988-981F-4244-B785-90A516700254}" srcOrd="1" destOrd="0" presId="urn:microsoft.com/office/officeart/2008/layout/SquareAccentList"/>
    <dgm:cxn modelId="{F2D63B0C-A3D7-4ADA-9D3E-FEDBAB6FF07D}" type="presParOf" srcId="{9C046988-981F-4244-B785-90A516700254}" destId="{CA9B2976-43DB-4C4E-8AB6-0B9D613316E8}" srcOrd="0" destOrd="0" presId="urn:microsoft.com/office/officeart/2008/layout/SquareAccentList"/>
    <dgm:cxn modelId="{5828327E-588C-4442-952F-B3E54181066B}" type="presParOf" srcId="{CA9B2976-43DB-4C4E-8AB6-0B9D613316E8}" destId="{865D50F7-CC67-42BF-935F-525272C20026}" srcOrd="0" destOrd="0" presId="urn:microsoft.com/office/officeart/2008/layout/SquareAccentList"/>
    <dgm:cxn modelId="{31136BFF-8A5F-4D38-9A84-11B6F469AC9B}" type="presParOf" srcId="{CA9B2976-43DB-4C4E-8AB6-0B9D613316E8}" destId="{AA20B815-77A0-4C7E-AA14-F58CCEBE0988}" srcOrd="1" destOrd="0" presId="urn:microsoft.com/office/officeart/2008/layout/SquareAccentList"/>
    <dgm:cxn modelId="{AB1DEA03-3B90-495D-8A62-6172DBEAC562}" type="presParOf" srcId="{9C046988-981F-4244-B785-90A516700254}" destId="{C3083B35-C9DE-4336-88FD-32AD58D47CF8}" srcOrd="1" destOrd="0" presId="urn:microsoft.com/office/officeart/2008/layout/SquareAccentList"/>
    <dgm:cxn modelId="{BD882F7D-16F4-4FAE-BA20-341B00F3776B}" type="presParOf" srcId="{C3083B35-C9DE-4336-88FD-32AD58D47CF8}" destId="{49DDC25C-E71C-47A0-B123-29577440C372}" srcOrd="0" destOrd="0" presId="urn:microsoft.com/office/officeart/2008/layout/SquareAccentList"/>
    <dgm:cxn modelId="{B508C35D-9F46-40B3-9D5C-0106BCE4407C}" type="presParOf" srcId="{C3083B35-C9DE-4336-88FD-32AD58D47CF8}" destId="{718B1579-23C2-440D-B71B-078DB38799C6}" srcOrd="1" destOrd="0" presId="urn:microsoft.com/office/officeart/2008/layout/SquareAccentList"/>
    <dgm:cxn modelId="{2CD856D0-DA1A-4A5A-835E-44D1A16D3318}" type="presParOf" srcId="{9C046988-981F-4244-B785-90A516700254}" destId="{AFFB793F-5FBF-45C1-AC4C-53497FFDFDE8}" srcOrd="2" destOrd="0" presId="urn:microsoft.com/office/officeart/2008/layout/SquareAccentList"/>
    <dgm:cxn modelId="{FB7AF044-8816-4071-8A09-C83B42D3FF4A}" type="presParOf" srcId="{AFFB793F-5FBF-45C1-AC4C-53497FFDFDE8}" destId="{A63C5B58-8AA1-4640-AD34-F4709FBF8D2E}" srcOrd="0" destOrd="0" presId="urn:microsoft.com/office/officeart/2008/layout/SquareAccentList"/>
    <dgm:cxn modelId="{D227663C-1CA5-4BCC-9CA4-162C657BFE29}" type="presParOf" srcId="{AFFB793F-5FBF-45C1-AC4C-53497FFDFDE8}" destId="{A871DA6F-A8C5-4F55-BE0F-55305564C6E2}" srcOrd="1" destOrd="0" presId="urn:microsoft.com/office/officeart/2008/layout/SquareAccentList"/>
    <dgm:cxn modelId="{8BF8D978-4C68-4B46-90A5-33BBDD1A334C}" type="presParOf" srcId="{9C046988-981F-4244-B785-90A516700254}" destId="{920AF680-51D1-4EC2-84FA-14A6EE5FA9C6}" srcOrd="3" destOrd="0" presId="urn:microsoft.com/office/officeart/2008/layout/SquareAccentList"/>
    <dgm:cxn modelId="{E177D2D4-6B7B-487A-93A0-28A3DF61201E}" type="presParOf" srcId="{920AF680-51D1-4EC2-84FA-14A6EE5FA9C6}" destId="{2705229C-F170-4A10-8220-044710C5C243}" srcOrd="0" destOrd="0" presId="urn:microsoft.com/office/officeart/2008/layout/SquareAccentList"/>
    <dgm:cxn modelId="{84FDCD7D-71B2-4F88-8338-8C8DD58F0E68}" type="presParOf" srcId="{920AF680-51D1-4EC2-84FA-14A6EE5FA9C6}" destId="{BFFB7779-08E5-4DAA-92C9-8C3341790D01}" srcOrd="1" destOrd="0" presId="urn:microsoft.com/office/officeart/2008/layout/SquareAccentList"/>
    <dgm:cxn modelId="{A537E3D7-74C5-43C4-BE60-5033D7E4FD88}" type="presParOf" srcId="{9C046988-981F-4244-B785-90A516700254}" destId="{28F096F8-65DC-44EC-A486-07506F3909E9}" srcOrd="4" destOrd="0" presId="urn:microsoft.com/office/officeart/2008/layout/SquareAccentList"/>
    <dgm:cxn modelId="{9A3479F9-D64E-43D5-9AB9-388DA084486E}" type="presParOf" srcId="{28F096F8-65DC-44EC-A486-07506F3909E9}" destId="{69786C79-6FFB-4A26-884C-D24A07EBDC79}" srcOrd="0" destOrd="0" presId="urn:microsoft.com/office/officeart/2008/layout/SquareAccentList"/>
    <dgm:cxn modelId="{2D9C500F-783D-4A62-B729-524F30FB0EB4}" type="presParOf" srcId="{28F096F8-65DC-44EC-A486-07506F3909E9}" destId="{88A9AB59-A78E-4E1C-9674-F3364B8B8955}" srcOrd="1" destOrd="0" presId="urn:microsoft.com/office/officeart/2008/layout/SquareAccentList"/>
    <dgm:cxn modelId="{3E4BBCEB-384D-47BF-B0FE-BF975EE94400}" type="presParOf" srcId="{9C046988-981F-4244-B785-90A516700254}" destId="{19DCEAFB-56B7-4C16-AC24-C8E00BFC47D2}" srcOrd="5" destOrd="0" presId="urn:microsoft.com/office/officeart/2008/layout/SquareAccentList"/>
    <dgm:cxn modelId="{41F6CDAD-4CB1-4044-A887-1150511C23BD}" type="presParOf" srcId="{19DCEAFB-56B7-4C16-AC24-C8E00BFC47D2}" destId="{C133E9D5-6A25-4DE0-929A-EE2704F2D28E}" srcOrd="0" destOrd="0" presId="urn:microsoft.com/office/officeart/2008/layout/SquareAccentList"/>
    <dgm:cxn modelId="{DF9E7717-6627-46A8-821D-9703475B439F}" type="presParOf" srcId="{19DCEAFB-56B7-4C16-AC24-C8E00BFC47D2}" destId="{ED9140DC-6418-42B7-ACAB-5C28AE264D48}" srcOrd="1" destOrd="0" presId="urn:microsoft.com/office/officeart/2008/layout/SquareAccentList"/>
    <dgm:cxn modelId="{A973CC2F-B080-4A8B-A719-5A48748E524F}" type="presParOf" srcId="{9C046988-981F-4244-B785-90A516700254}" destId="{48908101-FCCB-42D2-A479-0293D26EDF94}" srcOrd="6" destOrd="0" presId="urn:microsoft.com/office/officeart/2008/layout/SquareAccentList"/>
    <dgm:cxn modelId="{B7B446E7-04A0-4FE1-A19F-8B84B0548F03}" type="presParOf" srcId="{48908101-FCCB-42D2-A479-0293D26EDF94}" destId="{FCB264B3-7FC6-4E0D-82FA-94077DC61E65}" srcOrd="0" destOrd="0" presId="urn:microsoft.com/office/officeart/2008/layout/SquareAccentList"/>
    <dgm:cxn modelId="{990BF2DD-8AE1-48EA-99C5-30EA7F54B02B}" type="presParOf" srcId="{48908101-FCCB-42D2-A479-0293D26EDF94}" destId="{9064862E-AEBA-4FD8-BF5C-974FCDD52AF3}" srcOrd="1" destOrd="0" presId="urn:microsoft.com/office/officeart/2008/layout/SquareAccentList"/>
    <dgm:cxn modelId="{F2D9957D-FB30-4D17-B262-789E0E04A63F}" type="presParOf" srcId="{9C046988-981F-4244-B785-90A516700254}" destId="{CD8DF8E0-33AB-4140-98BA-76CA3BE5BFC4}" srcOrd="7" destOrd="0" presId="urn:microsoft.com/office/officeart/2008/layout/SquareAccentList"/>
    <dgm:cxn modelId="{795BB5DC-56BB-4B87-BF7C-297C213F1849}" type="presParOf" srcId="{CD8DF8E0-33AB-4140-98BA-76CA3BE5BFC4}" destId="{087F1E6B-11F0-4AB2-BC8C-101C59706BC9}" srcOrd="0" destOrd="0" presId="urn:microsoft.com/office/officeart/2008/layout/SquareAccentList"/>
    <dgm:cxn modelId="{B909AADB-9FDB-4972-9CC7-D98F3E0F20D7}" type="presParOf" srcId="{CD8DF8E0-33AB-4140-98BA-76CA3BE5BFC4}" destId="{6F8143DB-CA89-4B8C-A27D-2AB886CDD714}" srcOrd="1" destOrd="0" presId="urn:microsoft.com/office/officeart/2008/layout/SquareAccentList"/>
    <dgm:cxn modelId="{38BF3BEE-8016-418F-AF55-B48D026731CE}" type="presParOf" srcId="{9C046988-981F-4244-B785-90A516700254}" destId="{ACF8F6B7-11E2-4485-ABB6-85B1B1B473A1}" srcOrd="8" destOrd="0" presId="urn:microsoft.com/office/officeart/2008/layout/SquareAccentList"/>
    <dgm:cxn modelId="{9BDEB941-7DE4-4668-A73B-8F5908566FD6}" type="presParOf" srcId="{ACF8F6B7-11E2-4485-ABB6-85B1B1B473A1}" destId="{5414D2EA-B1AD-4A57-8750-CF2126BE57C2}" srcOrd="0" destOrd="0" presId="urn:microsoft.com/office/officeart/2008/layout/SquareAccentList"/>
    <dgm:cxn modelId="{51533344-5EF7-44FA-A131-D5370BB76A5F}" type="presParOf" srcId="{ACF8F6B7-11E2-4485-ABB6-85B1B1B473A1}" destId="{82AF1ACF-7A2C-4039-A1F9-E602BE9CDDD2}" srcOrd="1" destOrd="0" presId="urn:microsoft.com/office/officeart/2008/layout/SquareAccentList"/>
    <dgm:cxn modelId="{5364BCDA-BE50-4C3A-8C61-2B568DD909DD}" type="presParOf" srcId="{9C046988-981F-4244-B785-90A516700254}" destId="{3F98EA3A-AFA0-4C79-9500-E30A9DF2008D}" srcOrd="9" destOrd="0" presId="urn:microsoft.com/office/officeart/2008/layout/SquareAccentList"/>
    <dgm:cxn modelId="{588C342A-BCFC-4EC5-8DCF-93694B6F7B49}" type="presParOf" srcId="{3F98EA3A-AFA0-4C79-9500-E30A9DF2008D}" destId="{B2EBE8DD-E972-4D4F-BE37-DC04AB764618}" srcOrd="0" destOrd="0" presId="urn:microsoft.com/office/officeart/2008/layout/SquareAccentList"/>
    <dgm:cxn modelId="{72D8A167-5D83-4D7D-BBD7-0E48A184DB02}" type="presParOf" srcId="{3F98EA3A-AFA0-4C79-9500-E30A9DF2008D}" destId="{66079C37-73A1-470A-ACAE-5539A34CAF16}" srcOrd="1" destOrd="0" presId="urn:microsoft.com/office/officeart/2008/layout/SquareAccentList"/>
    <dgm:cxn modelId="{0D7E4C01-A06A-4E37-A20E-FC99D243E2E5}" type="presParOf" srcId="{9C046988-981F-4244-B785-90A516700254}" destId="{DBD1B3AE-4CFD-4BE2-ADE6-327A2C8361A1}" srcOrd="10" destOrd="0" presId="urn:microsoft.com/office/officeart/2008/layout/SquareAccentList"/>
    <dgm:cxn modelId="{E00746AB-1018-4B77-8257-84C1F72FD211}" type="presParOf" srcId="{DBD1B3AE-4CFD-4BE2-ADE6-327A2C8361A1}" destId="{41509900-5D10-4CB9-93FA-972A76E42E02}" srcOrd="0" destOrd="0" presId="urn:microsoft.com/office/officeart/2008/layout/SquareAccentList"/>
    <dgm:cxn modelId="{31941BD5-D1AA-4A6D-8AF4-AA58D5B782A0}" type="presParOf" srcId="{DBD1B3AE-4CFD-4BE2-ADE6-327A2C8361A1}" destId="{2B6B31FF-A076-4D7D-947E-9094F983FBC6}" srcOrd="1" destOrd="0" presId="urn:microsoft.com/office/officeart/2008/layout/SquareAccentList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7F3819-D523-4A6F-A5E8-A48F7E2BFFC9}">
      <dsp:nvSpPr>
        <dsp:cNvPr id="0" name=""/>
        <dsp:cNvSpPr/>
      </dsp:nvSpPr>
      <dsp:spPr>
        <a:xfrm>
          <a:off x="0" y="0"/>
          <a:ext cx="6908800" cy="130965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0" kern="1200" dirty="0" err="1" smtClean="0"/>
            <a:t>Nguyên</a:t>
          </a:r>
          <a:r>
            <a:rPr lang="en-US" sz="3600" b="0" kern="1200" dirty="0" smtClean="0"/>
            <a:t> </a:t>
          </a:r>
          <a:r>
            <a:rPr lang="en-US" sz="3600" b="0" kern="1200" dirty="0" err="1" smtClean="0"/>
            <a:t>tắc</a:t>
          </a:r>
          <a:r>
            <a:rPr lang="en-US" sz="3600" b="0" kern="1200" dirty="0" smtClean="0"/>
            <a:t> </a:t>
          </a:r>
          <a:r>
            <a:rPr lang="en-US" sz="3600" b="0" kern="1200" dirty="0" err="1" smtClean="0"/>
            <a:t>xác</a:t>
          </a:r>
          <a:r>
            <a:rPr lang="en-US" sz="3600" b="0" kern="1200" dirty="0" smtClean="0"/>
            <a:t> </a:t>
          </a:r>
          <a:r>
            <a:rPr lang="en-US" sz="3600" b="0" kern="1200" dirty="0" err="1" smtClean="0"/>
            <a:t>định</a:t>
          </a:r>
          <a:r>
            <a:rPr lang="en-US" sz="3600" b="0" kern="1200" dirty="0" smtClean="0"/>
            <a:t/>
          </a:r>
          <a:br>
            <a:rPr lang="en-US" sz="3600" b="0" kern="1200" dirty="0" smtClean="0"/>
          </a:br>
          <a:r>
            <a:rPr lang="en-US" sz="3600" b="0" kern="1200" dirty="0" err="1" smtClean="0"/>
            <a:t>tình</a:t>
          </a:r>
          <a:r>
            <a:rPr lang="en-US" sz="3600" b="0" kern="1200" dirty="0" smtClean="0"/>
            <a:t> </a:t>
          </a:r>
          <a:r>
            <a:rPr lang="en-US" sz="3600" b="0" kern="1200" dirty="0" err="1" smtClean="0"/>
            <a:t>trạng</a:t>
          </a:r>
          <a:r>
            <a:rPr lang="en-US" sz="3600" b="0" kern="1200" dirty="0" smtClean="0"/>
            <a:t> </a:t>
          </a:r>
          <a:r>
            <a:rPr lang="en-US" sz="3600" b="0" kern="1200" dirty="0" err="1" smtClean="0"/>
            <a:t>cấp</a:t>
          </a:r>
          <a:r>
            <a:rPr lang="en-US" sz="3600" b="0" kern="1200" dirty="0" smtClean="0"/>
            <a:t> </a:t>
          </a:r>
          <a:r>
            <a:rPr lang="en-US" sz="3600" b="0" kern="1200" dirty="0" err="1" smtClean="0"/>
            <a:t>cứu</a:t>
          </a:r>
          <a:endParaRPr lang="en-US" sz="3600" b="0" kern="1200" dirty="0"/>
        </a:p>
      </dsp:txBody>
      <dsp:txXfrm>
        <a:off x="38358" y="38358"/>
        <a:ext cx="5495580" cy="1232939"/>
      </dsp:txXfrm>
    </dsp:sp>
    <dsp:sp modelId="{1B8F4C19-2B3E-45C0-A6CB-59918C95E978}">
      <dsp:nvSpPr>
        <dsp:cNvPr id="0" name=""/>
        <dsp:cNvSpPr/>
      </dsp:nvSpPr>
      <dsp:spPr>
        <a:xfrm>
          <a:off x="609599" y="1527930"/>
          <a:ext cx="6908800" cy="1309655"/>
        </a:xfrm>
        <a:prstGeom prst="roundRect">
          <a:avLst>
            <a:gd name="adj" fmla="val 10000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0" kern="1200" dirty="0" err="1" smtClean="0"/>
            <a:t>Xác</a:t>
          </a:r>
          <a:r>
            <a:rPr lang="en-US" sz="3600" b="0" kern="1200" dirty="0" smtClean="0"/>
            <a:t> </a:t>
          </a:r>
          <a:r>
            <a:rPr lang="en-US" sz="3600" b="0" kern="1200" dirty="0" err="1" smtClean="0"/>
            <a:t>định</a:t>
          </a:r>
          <a:r>
            <a:rPr lang="en-US" sz="3600" b="0" kern="1200" dirty="0" smtClean="0"/>
            <a:t> </a:t>
          </a:r>
          <a:r>
            <a:rPr lang="en-US" sz="3600" b="0" kern="1200" dirty="0" err="1" smtClean="0"/>
            <a:t>tình</a:t>
          </a:r>
          <a:r>
            <a:rPr lang="en-US" sz="3600" b="0" kern="1200" dirty="0" smtClean="0"/>
            <a:t> </a:t>
          </a:r>
          <a:r>
            <a:rPr lang="en-US" sz="3600" b="0" kern="1200" dirty="0" err="1" smtClean="0"/>
            <a:t>trạng</a:t>
          </a:r>
          <a:r>
            <a:rPr lang="en-US" sz="3600" b="0" kern="1200" dirty="0" smtClean="0"/>
            <a:t/>
          </a:r>
          <a:br>
            <a:rPr lang="en-US" sz="3600" b="0" kern="1200" dirty="0" smtClean="0"/>
          </a:br>
          <a:r>
            <a:rPr lang="en-US" sz="3600" b="0" kern="1200" dirty="0" err="1" smtClean="0"/>
            <a:t>cấp</a:t>
          </a:r>
          <a:r>
            <a:rPr lang="en-US" sz="3600" b="0" kern="1200" dirty="0" smtClean="0"/>
            <a:t> </a:t>
          </a:r>
          <a:r>
            <a:rPr lang="en-US" sz="3600" b="0" kern="1200" dirty="0" err="1" smtClean="0"/>
            <a:t>cứu</a:t>
          </a:r>
          <a:r>
            <a:rPr lang="en-US" sz="3600" b="0" kern="1200" dirty="0" smtClean="0"/>
            <a:t> ở </a:t>
          </a:r>
          <a:r>
            <a:rPr lang="en-US" sz="3600" b="0" kern="1200" dirty="0" err="1" smtClean="0"/>
            <a:t>trẻ</a:t>
          </a:r>
          <a:r>
            <a:rPr lang="en-US" sz="3600" b="0" kern="1200" dirty="0" smtClean="0"/>
            <a:t> </a:t>
          </a:r>
          <a:r>
            <a:rPr lang="en-US" sz="3600" b="0" kern="1200" dirty="0" err="1" smtClean="0"/>
            <a:t>em</a:t>
          </a:r>
          <a:endParaRPr lang="en-US" sz="3600" b="0" kern="1200" dirty="0"/>
        </a:p>
      </dsp:txBody>
      <dsp:txXfrm>
        <a:off x="647957" y="1566288"/>
        <a:ext cx="5371208" cy="1232939"/>
      </dsp:txXfrm>
    </dsp:sp>
    <dsp:sp modelId="{D7709EA4-E0CF-443D-9938-0925392A7DD6}">
      <dsp:nvSpPr>
        <dsp:cNvPr id="0" name=""/>
        <dsp:cNvSpPr/>
      </dsp:nvSpPr>
      <dsp:spPr>
        <a:xfrm>
          <a:off x="1219199" y="3055861"/>
          <a:ext cx="6908800" cy="1309655"/>
        </a:xfrm>
        <a:prstGeom prst="roundRect">
          <a:avLst>
            <a:gd name="adj" fmla="val 1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0" kern="1200" dirty="0" err="1" smtClean="0"/>
            <a:t>Xác</a:t>
          </a:r>
          <a:r>
            <a:rPr lang="en-US" sz="3600" b="0" kern="1200" dirty="0" smtClean="0"/>
            <a:t> </a:t>
          </a:r>
          <a:r>
            <a:rPr lang="en-US" sz="3600" b="0" kern="1200" dirty="0" err="1" smtClean="0"/>
            <a:t>định</a:t>
          </a:r>
          <a:r>
            <a:rPr lang="en-US" sz="3600" b="0" kern="1200" dirty="0" smtClean="0"/>
            <a:t> </a:t>
          </a:r>
          <a:r>
            <a:rPr lang="en-US" sz="3600" b="0" kern="1200" dirty="0" err="1" smtClean="0"/>
            <a:t>tình</a:t>
          </a:r>
          <a:r>
            <a:rPr lang="en-US" sz="3600" b="0" kern="1200" dirty="0" smtClean="0"/>
            <a:t> </a:t>
          </a:r>
          <a:r>
            <a:rPr lang="en-US" sz="3600" b="0" kern="1200" dirty="0" err="1" smtClean="0"/>
            <a:t>trạng</a:t>
          </a:r>
          <a:r>
            <a:rPr lang="en-US" sz="3600" b="0" kern="1200" dirty="0" smtClean="0"/>
            <a:t/>
          </a:r>
          <a:br>
            <a:rPr lang="en-US" sz="3600" b="0" kern="1200" dirty="0" smtClean="0"/>
          </a:br>
          <a:r>
            <a:rPr lang="en-US" sz="3600" b="0" kern="1200" dirty="0" err="1" smtClean="0"/>
            <a:t>cấp</a:t>
          </a:r>
          <a:r>
            <a:rPr lang="en-US" sz="3600" b="0" kern="1200" dirty="0" smtClean="0"/>
            <a:t> </a:t>
          </a:r>
          <a:r>
            <a:rPr lang="en-US" sz="3600" b="0" kern="1200" dirty="0" err="1" smtClean="0"/>
            <a:t>cứu</a:t>
          </a:r>
          <a:r>
            <a:rPr lang="en-US" sz="3600" b="0" kern="1200" dirty="0" smtClean="0"/>
            <a:t> ở </a:t>
          </a:r>
          <a:r>
            <a:rPr lang="en-US" sz="3600" b="0" kern="1200" dirty="0" err="1" smtClean="0"/>
            <a:t>người</a:t>
          </a:r>
          <a:r>
            <a:rPr lang="en-US" sz="3600" b="0" kern="1200" dirty="0" smtClean="0"/>
            <a:t> </a:t>
          </a:r>
          <a:r>
            <a:rPr lang="en-US" sz="3600" b="0" kern="1200" dirty="0" err="1" smtClean="0"/>
            <a:t>lớn</a:t>
          </a:r>
          <a:endParaRPr lang="en-US" sz="3600" b="0" kern="1200" dirty="0"/>
        </a:p>
      </dsp:txBody>
      <dsp:txXfrm>
        <a:off x="1257557" y="3094219"/>
        <a:ext cx="5371208" cy="1232939"/>
      </dsp:txXfrm>
    </dsp:sp>
    <dsp:sp modelId="{848068FC-AEED-4A94-A279-84A9215E6CB8}">
      <dsp:nvSpPr>
        <dsp:cNvPr id="0" name=""/>
        <dsp:cNvSpPr/>
      </dsp:nvSpPr>
      <dsp:spPr>
        <a:xfrm>
          <a:off x="6057524" y="993155"/>
          <a:ext cx="851275" cy="851275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6249061" y="993155"/>
        <a:ext cx="468201" cy="640584"/>
      </dsp:txXfrm>
    </dsp:sp>
    <dsp:sp modelId="{10A194C7-BB15-4E3C-BD2D-7EF2D3C75185}">
      <dsp:nvSpPr>
        <dsp:cNvPr id="0" name=""/>
        <dsp:cNvSpPr/>
      </dsp:nvSpPr>
      <dsp:spPr>
        <a:xfrm>
          <a:off x="6667124" y="2512355"/>
          <a:ext cx="851275" cy="851275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6739762"/>
            <a:satOff val="-22832"/>
            <a:lumOff val="-2928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6858661" y="2512355"/>
        <a:ext cx="468201" cy="6405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FA7507-6B18-46FF-81EB-388153509CCC}">
      <dsp:nvSpPr>
        <dsp:cNvPr id="0" name=""/>
        <dsp:cNvSpPr/>
      </dsp:nvSpPr>
      <dsp:spPr>
        <a:xfrm>
          <a:off x="0" y="0"/>
          <a:ext cx="8595567" cy="9495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Có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dấu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hiệu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đe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dọa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nghiêm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trọng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đến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sức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khỏe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hoặc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tính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mạng</a:t>
          </a:r>
          <a:endParaRPr lang="en-US" sz="2400" kern="1200" dirty="0"/>
        </a:p>
      </dsp:txBody>
      <dsp:txXfrm>
        <a:off x="1814071" y="0"/>
        <a:ext cx="6781495" cy="949581"/>
      </dsp:txXfrm>
    </dsp:sp>
    <dsp:sp modelId="{231466D5-BFF4-438C-8BC4-932DB8029849}">
      <dsp:nvSpPr>
        <dsp:cNvPr id="0" name=""/>
        <dsp:cNvSpPr/>
      </dsp:nvSpPr>
      <dsp:spPr>
        <a:xfrm>
          <a:off x="94958" y="94958"/>
          <a:ext cx="1719113" cy="759664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90DC00-7027-45C9-A955-9A507B4B0A55}">
      <dsp:nvSpPr>
        <dsp:cNvPr id="0" name=""/>
        <dsp:cNvSpPr/>
      </dsp:nvSpPr>
      <dsp:spPr>
        <a:xfrm>
          <a:off x="0" y="1044539"/>
          <a:ext cx="8595567" cy="9495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Tình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trạng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lâm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sàng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không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ổn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định</a:t>
          </a:r>
          <a:endParaRPr lang="en-US" sz="2400" kern="1200" dirty="0"/>
        </a:p>
      </dsp:txBody>
      <dsp:txXfrm>
        <a:off x="1814071" y="1044539"/>
        <a:ext cx="6781495" cy="949581"/>
      </dsp:txXfrm>
    </dsp:sp>
    <dsp:sp modelId="{689707AC-197F-48C0-BD01-40ED58C4CCEF}">
      <dsp:nvSpPr>
        <dsp:cNvPr id="0" name=""/>
        <dsp:cNvSpPr/>
      </dsp:nvSpPr>
      <dsp:spPr>
        <a:xfrm>
          <a:off x="94958" y="1139497"/>
          <a:ext cx="1719113" cy="759664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40B164-05D2-4A6A-9016-41D178576F5E}">
      <dsp:nvSpPr>
        <dsp:cNvPr id="0" name=""/>
        <dsp:cNvSpPr/>
      </dsp:nvSpPr>
      <dsp:spPr>
        <a:xfrm>
          <a:off x="0" y="2089078"/>
          <a:ext cx="8595567" cy="9495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Người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bệnh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cần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được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theo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dõi</a:t>
          </a:r>
          <a:r>
            <a:rPr lang="en-US" sz="2400" kern="1200" dirty="0" smtClean="0"/>
            <a:t>, </a:t>
          </a:r>
          <a:r>
            <a:rPr lang="en-US" sz="2400" kern="1200" dirty="0" err="1" smtClean="0"/>
            <a:t>đánh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giá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hoặc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quản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lý</a:t>
          </a:r>
          <a:r>
            <a:rPr lang="en-US" sz="2400" kern="1200" dirty="0" smtClean="0"/>
            <a:t> y </a:t>
          </a:r>
          <a:r>
            <a:rPr lang="en-US" sz="2400" kern="1200" dirty="0" err="1" smtClean="0"/>
            <a:t>tế</a:t>
          </a:r>
          <a:endParaRPr lang="en-US" sz="2400" kern="1200" dirty="0"/>
        </a:p>
      </dsp:txBody>
      <dsp:txXfrm>
        <a:off x="1814071" y="2089078"/>
        <a:ext cx="6781495" cy="949581"/>
      </dsp:txXfrm>
    </dsp:sp>
    <dsp:sp modelId="{92F114D2-D073-4CD2-BDB0-7BA5B02BDA1F}">
      <dsp:nvSpPr>
        <dsp:cNvPr id="0" name=""/>
        <dsp:cNvSpPr/>
      </dsp:nvSpPr>
      <dsp:spPr>
        <a:xfrm>
          <a:off x="94958" y="2184036"/>
          <a:ext cx="1719113" cy="759664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4F8C13-E3B1-486E-A745-356C8CDA0852}">
      <dsp:nvSpPr>
        <dsp:cNvPr id="0" name=""/>
        <dsp:cNvSpPr/>
      </dsp:nvSpPr>
      <dsp:spPr>
        <a:xfrm>
          <a:off x="0" y="3133617"/>
          <a:ext cx="8595567" cy="9495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Không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bảo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đảm</a:t>
          </a:r>
          <a:r>
            <a:rPr lang="en-US" sz="2400" kern="1200" dirty="0" smtClean="0"/>
            <a:t> an </a:t>
          </a:r>
          <a:r>
            <a:rPr lang="en-US" sz="2400" kern="1200" dirty="0" err="1" smtClean="0"/>
            <a:t>toàn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nếu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cho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người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bệnh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về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hoặc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chuyển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cơ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sở</a:t>
          </a:r>
          <a:endParaRPr lang="en-US" sz="2400" kern="1200" dirty="0"/>
        </a:p>
      </dsp:txBody>
      <dsp:txXfrm>
        <a:off x="1814071" y="3133617"/>
        <a:ext cx="6781495" cy="949581"/>
      </dsp:txXfrm>
    </dsp:sp>
    <dsp:sp modelId="{09A3BF24-6603-45F6-8A02-9C301A2AD528}">
      <dsp:nvSpPr>
        <dsp:cNvPr id="0" name=""/>
        <dsp:cNvSpPr/>
      </dsp:nvSpPr>
      <dsp:spPr>
        <a:xfrm>
          <a:off x="94958" y="3228576"/>
          <a:ext cx="1719113" cy="759664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4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107EBB-6655-4BB0-A1DC-700F08B13A34}">
      <dsp:nvSpPr>
        <dsp:cNvPr id="0" name=""/>
        <dsp:cNvSpPr/>
      </dsp:nvSpPr>
      <dsp:spPr>
        <a:xfrm>
          <a:off x="1875323" y="575538"/>
          <a:ext cx="2723234" cy="3203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F3C9F8-ED5C-4D5C-8939-2B86F52DFC46}">
      <dsp:nvSpPr>
        <dsp:cNvPr id="0" name=""/>
        <dsp:cNvSpPr/>
      </dsp:nvSpPr>
      <dsp:spPr>
        <a:xfrm>
          <a:off x="1875323" y="695860"/>
          <a:ext cx="200058" cy="20005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07EDAE-ECD6-4291-BFED-675660DB81D0}">
      <dsp:nvSpPr>
        <dsp:cNvPr id="0" name=""/>
        <dsp:cNvSpPr/>
      </dsp:nvSpPr>
      <dsp:spPr>
        <a:xfrm>
          <a:off x="1875323" y="0"/>
          <a:ext cx="2723234" cy="575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 dirty="0"/>
        </a:p>
      </dsp:txBody>
      <dsp:txXfrm>
        <a:off x="1875323" y="0"/>
        <a:ext cx="2723234" cy="575538"/>
      </dsp:txXfrm>
    </dsp:sp>
    <dsp:sp modelId="{2225DC77-1A4D-459E-A1C8-2B778F8F52E4}">
      <dsp:nvSpPr>
        <dsp:cNvPr id="0" name=""/>
        <dsp:cNvSpPr/>
      </dsp:nvSpPr>
      <dsp:spPr>
        <a:xfrm>
          <a:off x="1875323" y="1162190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134F68-2F2B-4CA5-AB75-08B88AD49ADC}">
      <dsp:nvSpPr>
        <dsp:cNvPr id="0" name=""/>
        <dsp:cNvSpPr/>
      </dsp:nvSpPr>
      <dsp:spPr>
        <a:xfrm>
          <a:off x="2065950" y="1029054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100" b="0" i="0" kern="1200" dirty="0" smtClean="0"/>
            <a:t>Ngừng thở hoặc cơn ngừng thở</a:t>
          </a:r>
          <a:endParaRPr lang="en-US" sz="1100" kern="1200" dirty="0"/>
        </a:p>
      </dsp:txBody>
      <dsp:txXfrm>
        <a:off x="2065950" y="1029054"/>
        <a:ext cx="2532608" cy="466325"/>
      </dsp:txXfrm>
    </dsp:sp>
    <dsp:sp modelId="{3A6C1294-E60A-4951-B924-A36EC3D5D40D}">
      <dsp:nvSpPr>
        <dsp:cNvPr id="0" name=""/>
        <dsp:cNvSpPr/>
      </dsp:nvSpPr>
      <dsp:spPr>
        <a:xfrm>
          <a:off x="1875323" y="1628516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A5880C-4A1D-4E03-8D35-5BE5D2D91F54}">
      <dsp:nvSpPr>
        <dsp:cNvPr id="0" name=""/>
        <dsp:cNvSpPr/>
      </dsp:nvSpPr>
      <dsp:spPr>
        <a:xfrm>
          <a:off x="2065950" y="1495380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i="0" kern="1200" dirty="0" err="1" smtClean="0"/>
            <a:t>Rối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loạn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nhịp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tim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hoặc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suy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tim</a:t>
          </a:r>
          <a:endParaRPr lang="en-US" sz="1100" kern="1200" dirty="0"/>
        </a:p>
      </dsp:txBody>
      <dsp:txXfrm>
        <a:off x="2065950" y="1495380"/>
        <a:ext cx="2532608" cy="466325"/>
      </dsp:txXfrm>
    </dsp:sp>
    <dsp:sp modelId="{FE09B496-39D8-4A5A-92A0-619591BCC82C}">
      <dsp:nvSpPr>
        <dsp:cNvPr id="0" name=""/>
        <dsp:cNvSpPr/>
      </dsp:nvSpPr>
      <dsp:spPr>
        <a:xfrm>
          <a:off x="1875323" y="2094842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321EFA-92A2-4F22-9E75-21CB3DDC54AC}">
      <dsp:nvSpPr>
        <dsp:cNvPr id="0" name=""/>
        <dsp:cNvSpPr/>
      </dsp:nvSpPr>
      <dsp:spPr>
        <a:xfrm>
          <a:off x="2065950" y="1961706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i="0" kern="1200" dirty="0" err="1" smtClean="0"/>
            <a:t>Sốt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cao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liên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tục</a:t>
          </a:r>
          <a:r>
            <a:rPr lang="en-US" sz="1100" b="0" i="0" kern="1200" dirty="0" smtClean="0"/>
            <a:t> </a:t>
          </a:r>
          <a:r>
            <a:rPr lang="en-US" sz="1100" b="1" i="0" kern="1200" dirty="0" smtClean="0"/>
            <a:t>≥ 40°C</a:t>
          </a:r>
          <a:r>
            <a:rPr lang="en-US" sz="1100" b="0" i="0" kern="1200" dirty="0" smtClean="0"/>
            <a:t> </a:t>
          </a:r>
          <a:r>
            <a:rPr lang="en-US" sz="1100" b="0" i="0" kern="1200" dirty="0" err="1" smtClean="0"/>
            <a:t>hoặc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hạ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thân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nhiệt</a:t>
          </a:r>
          <a:r>
            <a:rPr lang="en-US" sz="1100" b="0" i="0" kern="1200" dirty="0" smtClean="0"/>
            <a:t> </a:t>
          </a:r>
          <a:r>
            <a:rPr lang="en-US" sz="1100" b="1" i="0" kern="1200" dirty="0" smtClean="0"/>
            <a:t>≤ 35,5°C</a:t>
          </a:r>
          <a:endParaRPr lang="en-US" sz="1100" kern="1200" dirty="0"/>
        </a:p>
      </dsp:txBody>
      <dsp:txXfrm>
        <a:off x="2065950" y="1961706"/>
        <a:ext cx="2532608" cy="466325"/>
      </dsp:txXfrm>
    </dsp:sp>
    <dsp:sp modelId="{BC5A286F-68E4-4287-A3B7-704089C0585B}">
      <dsp:nvSpPr>
        <dsp:cNvPr id="0" name=""/>
        <dsp:cNvSpPr/>
      </dsp:nvSpPr>
      <dsp:spPr>
        <a:xfrm>
          <a:off x="1875323" y="2561167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823A45-0E27-4357-8DBF-7DCBB913DDC7}">
      <dsp:nvSpPr>
        <dsp:cNvPr id="0" name=""/>
        <dsp:cNvSpPr/>
      </dsp:nvSpPr>
      <dsp:spPr>
        <a:xfrm>
          <a:off x="2065950" y="2428031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i="0" kern="1200" dirty="0" err="1" smtClean="0"/>
            <a:t>Rối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loạn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nhịp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thở</a:t>
          </a:r>
          <a:endParaRPr lang="en-US" sz="1100" kern="1200" dirty="0"/>
        </a:p>
      </dsp:txBody>
      <dsp:txXfrm>
        <a:off x="2065950" y="2428031"/>
        <a:ext cx="2532608" cy="466325"/>
      </dsp:txXfrm>
    </dsp:sp>
    <dsp:sp modelId="{B1680CB9-067F-41B2-98DF-07A3B663165B}">
      <dsp:nvSpPr>
        <dsp:cNvPr id="0" name=""/>
        <dsp:cNvSpPr/>
      </dsp:nvSpPr>
      <dsp:spPr>
        <a:xfrm>
          <a:off x="1875323" y="3027493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B0836B-4F6A-4425-B248-F540635CA8CA}">
      <dsp:nvSpPr>
        <dsp:cNvPr id="0" name=""/>
        <dsp:cNvSpPr/>
      </dsp:nvSpPr>
      <dsp:spPr>
        <a:xfrm>
          <a:off x="2065950" y="2894357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100" b="0" i="0" kern="1200" dirty="0" smtClean="0"/>
            <a:t>Có dấu hiệu bít tắc đường thở hoặc dị vật đường thở</a:t>
          </a:r>
          <a:endParaRPr lang="en-US" sz="1100" kern="1200" dirty="0"/>
        </a:p>
      </dsp:txBody>
      <dsp:txXfrm>
        <a:off x="2065950" y="2894357"/>
        <a:ext cx="2532608" cy="466325"/>
      </dsp:txXfrm>
    </dsp:sp>
    <dsp:sp modelId="{651BD4DC-6428-4F5A-9474-EAFBCD7D285D}">
      <dsp:nvSpPr>
        <dsp:cNvPr id="0" name=""/>
        <dsp:cNvSpPr/>
      </dsp:nvSpPr>
      <dsp:spPr>
        <a:xfrm>
          <a:off x="1875323" y="3493819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DFA619-E26C-403E-87F7-1A11D66221EC}">
      <dsp:nvSpPr>
        <dsp:cNvPr id="0" name=""/>
        <dsp:cNvSpPr/>
      </dsp:nvSpPr>
      <dsp:spPr>
        <a:xfrm>
          <a:off x="2065950" y="3360683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i="0" kern="1200" dirty="0" err="1" smtClean="0"/>
            <a:t>Suy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hô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hấp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các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mức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độ</a:t>
          </a:r>
          <a:endParaRPr lang="en-US" sz="1100" kern="1200" dirty="0"/>
        </a:p>
      </dsp:txBody>
      <dsp:txXfrm>
        <a:off x="2065950" y="3360683"/>
        <a:ext cx="2532608" cy="466325"/>
      </dsp:txXfrm>
    </dsp:sp>
    <dsp:sp modelId="{0D4BEC9C-499D-481D-840B-634FBF8A9BB7}">
      <dsp:nvSpPr>
        <dsp:cNvPr id="0" name=""/>
        <dsp:cNvSpPr/>
      </dsp:nvSpPr>
      <dsp:spPr>
        <a:xfrm>
          <a:off x="1875323" y="3960145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C89843-57BD-4216-BDEA-589A5FF5E0FC}">
      <dsp:nvSpPr>
        <dsp:cNvPr id="0" name=""/>
        <dsp:cNvSpPr/>
      </dsp:nvSpPr>
      <dsp:spPr>
        <a:xfrm>
          <a:off x="2065950" y="3827009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i="0" kern="1200" dirty="0" err="1" smtClean="0"/>
            <a:t>Dấu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hiệu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tiền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sốc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hoặc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sốc</a:t>
          </a:r>
          <a:endParaRPr lang="en-US" sz="1100" kern="1200" dirty="0"/>
        </a:p>
      </dsp:txBody>
      <dsp:txXfrm>
        <a:off x="2065950" y="3827009"/>
        <a:ext cx="2532608" cy="466325"/>
      </dsp:txXfrm>
    </dsp:sp>
    <dsp:sp modelId="{08C86B53-FB72-48FD-9F9C-5DE9DEA54642}">
      <dsp:nvSpPr>
        <dsp:cNvPr id="0" name=""/>
        <dsp:cNvSpPr/>
      </dsp:nvSpPr>
      <dsp:spPr>
        <a:xfrm>
          <a:off x="1875323" y="4426470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781B57-71B0-4CF2-95B6-232688F403B5}">
      <dsp:nvSpPr>
        <dsp:cNvPr id="0" name=""/>
        <dsp:cNvSpPr/>
      </dsp:nvSpPr>
      <dsp:spPr>
        <a:xfrm>
          <a:off x="2065950" y="4293334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100" b="0" i="0" kern="1200" dirty="0" smtClean="0"/>
            <a:t>Mất nước nặng hoặc rối loạn điện giải nặng</a:t>
          </a:r>
          <a:endParaRPr lang="en-US" sz="1100" kern="1200" dirty="0"/>
        </a:p>
      </dsp:txBody>
      <dsp:txXfrm>
        <a:off x="2065950" y="4293334"/>
        <a:ext cx="2532608" cy="466325"/>
      </dsp:txXfrm>
    </dsp:sp>
    <dsp:sp modelId="{4245010C-6198-4E1D-906C-8D6684D44617}">
      <dsp:nvSpPr>
        <dsp:cNvPr id="0" name=""/>
        <dsp:cNvSpPr/>
      </dsp:nvSpPr>
      <dsp:spPr>
        <a:xfrm>
          <a:off x="1875323" y="4892796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B2610D-01C0-4379-A7F8-717C5293A7A9}">
      <dsp:nvSpPr>
        <dsp:cNvPr id="0" name=""/>
        <dsp:cNvSpPr/>
      </dsp:nvSpPr>
      <dsp:spPr>
        <a:xfrm>
          <a:off x="2065950" y="4759660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i="0" kern="1200" dirty="0" err="1" smtClean="0"/>
            <a:t>Suy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giảm</a:t>
          </a:r>
          <a:r>
            <a:rPr lang="en-US" sz="1100" b="0" i="0" kern="1200" dirty="0" smtClean="0"/>
            <a:t> ý </a:t>
          </a:r>
          <a:r>
            <a:rPr lang="en-US" sz="1100" b="0" i="0" kern="1200" dirty="0" err="1" smtClean="0"/>
            <a:t>thức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các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mức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độ</a:t>
          </a:r>
          <a:endParaRPr lang="en-US" sz="1100" kern="1200" dirty="0"/>
        </a:p>
      </dsp:txBody>
      <dsp:txXfrm>
        <a:off x="2065950" y="4759660"/>
        <a:ext cx="2532608" cy="466325"/>
      </dsp:txXfrm>
    </dsp:sp>
    <dsp:sp modelId="{B82AAB7B-892B-44BF-8AF6-85726758A414}">
      <dsp:nvSpPr>
        <dsp:cNvPr id="0" name=""/>
        <dsp:cNvSpPr/>
      </dsp:nvSpPr>
      <dsp:spPr>
        <a:xfrm>
          <a:off x="1875323" y="5359122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650039-B908-4F27-B027-E37F7735FD12}">
      <dsp:nvSpPr>
        <dsp:cNvPr id="0" name=""/>
        <dsp:cNvSpPr/>
      </dsp:nvSpPr>
      <dsp:spPr>
        <a:xfrm>
          <a:off x="2065950" y="5225986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i="0" kern="1200" dirty="0" smtClean="0"/>
            <a:t>Co </a:t>
          </a:r>
          <a:r>
            <a:rPr lang="en-US" sz="1100" b="0" i="0" kern="1200" dirty="0" err="1" smtClean="0"/>
            <a:t>giật</a:t>
          </a:r>
          <a:r>
            <a:rPr lang="en-US" sz="1100" b="0" i="0" kern="1200" dirty="0" smtClean="0"/>
            <a:t> do </a:t>
          </a:r>
          <a:r>
            <a:rPr lang="en-US" sz="1100" b="0" i="0" kern="1200" dirty="0" err="1" smtClean="0"/>
            <a:t>bất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kỳ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nguyên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nhân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nào</a:t>
          </a:r>
          <a:endParaRPr lang="en-US" sz="1100" kern="1200" dirty="0"/>
        </a:p>
      </dsp:txBody>
      <dsp:txXfrm>
        <a:off x="2065950" y="5225986"/>
        <a:ext cx="2532608" cy="466325"/>
      </dsp:txXfrm>
    </dsp:sp>
    <dsp:sp modelId="{3E0FB614-6758-438B-A7A7-18C226D13CEE}">
      <dsp:nvSpPr>
        <dsp:cNvPr id="0" name=""/>
        <dsp:cNvSpPr/>
      </dsp:nvSpPr>
      <dsp:spPr>
        <a:xfrm>
          <a:off x="1875323" y="5825448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F83B08-1E3D-46A6-8D18-DD01D6299555}">
      <dsp:nvSpPr>
        <dsp:cNvPr id="0" name=""/>
        <dsp:cNvSpPr/>
      </dsp:nvSpPr>
      <dsp:spPr>
        <a:xfrm>
          <a:off x="2065950" y="5692312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100" b="0" i="0" kern="1200" dirty="0" smtClean="0"/>
            <a:t>Yếu, liệt cấp tính tiến triển có nguy cơ suy hô hấp</a:t>
          </a:r>
          <a:endParaRPr lang="en-US" sz="1100" kern="1200" dirty="0"/>
        </a:p>
      </dsp:txBody>
      <dsp:txXfrm>
        <a:off x="2065950" y="5692312"/>
        <a:ext cx="2532608" cy="466325"/>
      </dsp:txXfrm>
    </dsp:sp>
    <dsp:sp modelId="{A0C7D55F-BD34-4FAB-A0BA-8EA261E97608}">
      <dsp:nvSpPr>
        <dsp:cNvPr id="0" name=""/>
        <dsp:cNvSpPr/>
      </dsp:nvSpPr>
      <dsp:spPr>
        <a:xfrm>
          <a:off x="4734720" y="575538"/>
          <a:ext cx="2723234" cy="3203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977B67-4CFA-4F11-934C-B71A37FE2C5C}">
      <dsp:nvSpPr>
        <dsp:cNvPr id="0" name=""/>
        <dsp:cNvSpPr/>
      </dsp:nvSpPr>
      <dsp:spPr>
        <a:xfrm>
          <a:off x="4734720" y="695860"/>
          <a:ext cx="200058" cy="20005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7AAC38-3158-48F0-96DA-57B42BC4C3FA}">
      <dsp:nvSpPr>
        <dsp:cNvPr id="0" name=""/>
        <dsp:cNvSpPr/>
      </dsp:nvSpPr>
      <dsp:spPr>
        <a:xfrm>
          <a:off x="4734720" y="0"/>
          <a:ext cx="2723234" cy="575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 dirty="0"/>
        </a:p>
      </dsp:txBody>
      <dsp:txXfrm>
        <a:off x="4734720" y="0"/>
        <a:ext cx="2723234" cy="575538"/>
      </dsp:txXfrm>
    </dsp:sp>
    <dsp:sp modelId="{CB82E4F7-CC8A-4F89-AFD2-C2C6864F09DD}">
      <dsp:nvSpPr>
        <dsp:cNvPr id="0" name=""/>
        <dsp:cNvSpPr/>
      </dsp:nvSpPr>
      <dsp:spPr>
        <a:xfrm>
          <a:off x="4734720" y="1162190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8D25E0-346F-44A5-A716-AECC1E181E1E}">
      <dsp:nvSpPr>
        <dsp:cNvPr id="0" name=""/>
        <dsp:cNvSpPr/>
      </dsp:nvSpPr>
      <dsp:spPr>
        <a:xfrm>
          <a:off x="4925346" y="1029054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i="0" kern="1200" dirty="0" err="1" smtClean="0"/>
            <a:t>Thiếu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máu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nặng</a:t>
          </a:r>
          <a:endParaRPr lang="en-US" sz="1100" kern="1200" dirty="0"/>
        </a:p>
      </dsp:txBody>
      <dsp:txXfrm>
        <a:off x="4925346" y="1029054"/>
        <a:ext cx="2532608" cy="466325"/>
      </dsp:txXfrm>
    </dsp:sp>
    <dsp:sp modelId="{1982792C-1C3C-452E-9B03-15ACA87CF20C}">
      <dsp:nvSpPr>
        <dsp:cNvPr id="0" name=""/>
        <dsp:cNvSpPr/>
      </dsp:nvSpPr>
      <dsp:spPr>
        <a:xfrm>
          <a:off x="4734720" y="1628516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342D28-9747-42B3-982C-C165698D1836}">
      <dsp:nvSpPr>
        <dsp:cNvPr id="0" name=""/>
        <dsp:cNvSpPr/>
      </dsp:nvSpPr>
      <dsp:spPr>
        <a:xfrm>
          <a:off x="4925346" y="1495380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i="0" kern="1200" dirty="0" err="1" smtClean="0"/>
            <a:t>Trẻ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bỏ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ăn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hoặc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bỏ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bú</a:t>
          </a:r>
          <a:endParaRPr lang="en-US" sz="1100" kern="1200" dirty="0"/>
        </a:p>
      </dsp:txBody>
      <dsp:txXfrm>
        <a:off x="4925346" y="1495380"/>
        <a:ext cx="2532608" cy="466325"/>
      </dsp:txXfrm>
    </dsp:sp>
    <dsp:sp modelId="{35C16EC9-C709-4349-83B9-92CF9CAB46B8}">
      <dsp:nvSpPr>
        <dsp:cNvPr id="0" name=""/>
        <dsp:cNvSpPr/>
      </dsp:nvSpPr>
      <dsp:spPr>
        <a:xfrm>
          <a:off x="4734720" y="2094842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07468C-CC61-465E-8BBB-6C40085030A9}">
      <dsp:nvSpPr>
        <dsp:cNvPr id="0" name=""/>
        <dsp:cNvSpPr/>
      </dsp:nvSpPr>
      <dsp:spPr>
        <a:xfrm>
          <a:off x="4925346" y="1961706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100" b="0" i="0" kern="1200" dirty="0" smtClean="0"/>
            <a:t>Nôn nặng; nôn dịch máu, vàng, xanh, đen hoặc kèm bụng chướng</a:t>
          </a:r>
          <a:endParaRPr lang="en-US" sz="1100" kern="1200" dirty="0"/>
        </a:p>
      </dsp:txBody>
      <dsp:txXfrm>
        <a:off x="4925346" y="1961706"/>
        <a:ext cx="2532608" cy="466325"/>
      </dsp:txXfrm>
    </dsp:sp>
    <dsp:sp modelId="{F0B92B06-BACA-4B9A-9AE5-EDB50D7C22C6}">
      <dsp:nvSpPr>
        <dsp:cNvPr id="0" name=""/>
        <dsp:cNvSpPr/>
      </dsp:nvSpPr>
      <dsp:spPr>
        <a:xfrm>
          <a:off x="4734720" y="2561167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7BFD7B-9186-4A17-9B5A-11175EDA9A9C}">
      <dsp:nvSpPr>
        <dsp:cNvPr id="0" name=""/>
        <dsp:cNvSpPr/>
      </dsp:nvSpPr>
      <dsp:spPr>
        <a:xfrm>
          <a:off x="4925346" y="2428031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100" b="0" i="0" kern="1200" dirty="0" smtClean="0"/>
            <a:t>Khóc thét từng cơn và nôn ở trẻ nhũ nhi</a:t>
          </a:r>
          <a:endParaRPr lang="en-US" sz="1100" kern="1200" dirty="0"/>
        </a:p>
      </dsp:txBody>
      <dsp:txXfrm>
        <a:off x="4925346" y="2428031"/>
        <a:ext cx="2532608" cy="466325"/>
      </dsp:txXfrm>
    </dsp:sp>
    <dsp:sp modelId="{8D269C68-D6E4-4C9A-91B0-7AF3310871F7}">
      <dsp:nvSpPr>
        <dsp:cNvPr id="0" name=""/>
        <dsp:cNvSpPr/>
      </dsp:nvSpPr>
      <dsp:spPr>
        <a:xfrm>
          <a:off x="4734720" y="3027493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4C3498-EB2B-42B6-81A7-BAD97BFA5BE4}">
      <dsp:nvSpPr>
        <dsp:cNvPr id="0" name=""/>
        <dsp:cNvSpPr/>
      </dsp:nvSpPr>
      <dsp:spPr>
        <a:xfrm>
          <a:off x="4925346" y="2894357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i="0" kern="1200" dirty="0" err="1" smtClean="0"/>
            <a:t>Bí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tiểu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hoặc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vô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niệu</a:t>
          </a:r>
          <a:endParaRPr lang="en-US" sz="1100" kern="1200" dirty="0"/>
        </a:p>
      </dsp:txBody>
      <dsp:txXfrm>
        <a:off x="4925346" y="2894357"/>
        <a:ext cx="2532608" cy="466325"/>
      </dsp:txXfrm>
    </dsp:sp>
    <dsp:sp modelId="{ADEFD07A-441C-4AA5-9210-3C100F93D9B8}">
      <dsp:nvSpPr>
        <dsp:cNvPr id="0" name=""/>
        <dsp:cNvSpPr/>
      </dsp:nvSpPr>
      <dsp:spPr>
        <a:xfrm>
          <a:off x="4734720" y="3493819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32ACC1-53B5-47DA-8182-B00477D70F13}">
      <dsp:nvSpPr>
        <dsp:cNvPr id="0" name=""/>
        <dsp:cNvSpPr/>
      </dsp:nvSpPr>
      <dsp:spPr>
        <a:xfrm>
          <a:off x="4925346" y="3360683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100" b="0" i="0" kern="1200" dirty="0" smtClean="0"/>
            <a:t>Chấn thương cần theo dõi:</a:t>
          </a:r>
          <a:r>
            <a:rPr lang="en-US" sz="1100" b="0" i="0" kern="1200" dirty="0" smtClean="0"/>
            <a:t> </a:t>
          </a:r>
          <a:r>
            <a:rPr lang="vi-VN" sz="1100" b="1" i="0" kern="1200" dirty="0" smtClean="0"/>
            <a:t>PTS&lt;10</a:t>
          </a:r>
          <a:r>
            <a:rPr lang="vi-VN" sz="1100" b="0" i="0" kern="1200" dirty="0" smtClean="0"/>
            <a:t> (thang điểm chấn thương </a:t>
          </a:r>
          <a:r>
            <a:rPr lang="en-US" sz="1100" b="0" i="0" kern="1200" dirty="0" smtClean="0"/>
            <a:t>TE</a:t>
          </a:r>
          <a:r>
            <a:rPr lang="vi-VN" sz="1100" b="0" i="0" kern="1200" dirty="0" smtClean="0"/>
            <a:t>)</a:t>
          </a:r>
          <a:endParaRPr lang="en-US" sz="1100" kern="1200" dirty="0"/>
        </a:p>
      </dsp:txBody>
      <dsp:txXfrm>
        <a:off x="4925346" y="3360683"/>
        <a:ext cx="2532608" cy="466325"/>
      </dsp:txXfrm>
    </dsp:sp>
    <dsp:sp modelId="{B7339BE1-8722-4B19-8B41-F606B140F81B}">
      <dsp:nvSpPr>
        <dsp:cNvPr id="0" name=""/>
        <dsp:cNvSpPr/>
      </dsp:nvSpPr>
      <dsp:spPr>
        <a:xfrm>
          <a:off x="4734720" y="3960145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BE1188-E3AB-401F-909F-ADF30346E865}">
      <dsp:nvSpPr>
        <dsp:cNvPr id="0" name=""/>
        <dsp:cNvSpPr/>
      </dsp:nvSpPr>
      <dsp:spPr>
        <a:xfrm>
          <a:off x="4925346" y="3827009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100" b="0" i="0" kern="1200" dirty="0" smtClean="0"/>
            <a:t>Đuối nước</a:t>
          </a:r>
          <a:endParaRPr lang="en-US" sz="1100" kern="1200" dirty="0"/>
        </a:p>
      </dsp:txBody>
      <dsp:txXfrm>
        <a:off x="4925346" y="3827009"/>
        <a:ext cx="2532608" cy="466325"/>
      </dsp:txXfrm>
    </dsp:sp>
    <dsp:sp modelId="{03DA6790-D38C-4238-A82E-E87313F84FB0}">
      <dsp:nvSpPr>
        <dsp:cNvPr id="0" name=""/>
        <dsp:cNvSpPr/>
      </dsp:nvSpPr>
      <dsp:spPr>
        <a:xfrm>
          <a:off x="4734720" y="4426470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369C07-D327-455E-A359-D4BCE8BB4462}">
      <dsp:nvSpPr>
        <dsp:cNvPr id="0" name=""/>
        <dsp:cNvSpPr/>
      </dsp:nvSpPr>
      <dsp:spPr>
        <a:xfrm>
          <a:off x="4925346" y="4293334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i="0" kern="1200" dirty="0" err="1" smtClean="0"/>
            <a:t>Ngộ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độc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cấp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hoặc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nghi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ngờ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ngộ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độc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cấp</a:t>
          </a:r>
          <a:endParaRPr lang="en-US" sz="1100" kern="1200" dirty="0"/>
        </a:p>
      </dsp:txBody>
      <dsp:txXfrm>
        <a:off x="4925346" y="4293334"/>
        <a:ext cx="2532608" cy="466325"/>
      </dsp:txXfrm>
    </dsp:sp>
    <dsp:sp modelId="{A76F494C-9C5E-4A48-ACA4-A5893CCA7745}">
      <dsp:nvSpPr>
        <dsp:cNvPr id="0" name=""/>
        <dsp:cNvSpPr/>
      </dsp:nvSpPr>
      <dsp:spPr>
        <a:xfrm>
          <a:off x="4734720" y="4892796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A6004B-B6C4-4EAE-AA6A-C1ECDFCC8FE6}">
      <dsp:nvSpPr>
        <dsp:cNvPr id="0" name=""/>
        <dsp:cNvSpPr/>
      </dsp:nvSpPr>
      <dsp:spPr>
        <a:xfrm>
          <a:off x="4925346" y="4759660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100" b="0" i="0" kern="1200" dirty="0" smtClean="0"/>
            <a:t>Trẻ sơ sinh non yếu, nhẹ cân cần theo dõi sau sinh</a:t>
          </a:r>
          <a:endParaRPr lang="en-US" sz="1100" kern="1200" dirty="0"/>
        </a:p>
      </dsp:txBody>
      <dsp:txXfrm>
        <a:off x="4925346" y="4759660"/>
        <a:ext cx="2532608" cy="466325"/>
      </dsp:txXfrm>
    </dsp:sp>
    <dsp:sp modelId="{7B217388-1510-4CF0-93A0-31A5E05E2E4E}">
      <dsp:nvSpPr>
        <dsp:cNvPr id="0" name=""/>
        <dsp:cNvSpPr/>
      </dsp:nvSpPr>
      <dsp:spPr>
        <a:xfrm>
          <a:off x="4734720" y="5359122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B5BF51-B5C0-4D3E-8E2C-7BD3DD27613D}">
      <dsp:nvSpPr>
        <dsp:cNvPr id="0" name=""/>
        <dsp:cNvSpPr/>
      </dsp:nvSpPr>
      <dsp:spPr>
        <a:xfrm>
          <a:off x="4925346" y="5225986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100" b="0" i="0" kern="1200" dirty="0" smtClean="0"/>
            <a:t>Vàng da sơ sinh trước 48 giờ tuổi hoặc vàng da vùng 3 trở lên</a:t>
          </a:r>
          <a:endParaRPr lang="en-US" sz="1100" kern="1200" dirty="0"/>
        </a:p>
      </dsp:txBody>
      <dsp:txXfrm>
        <a:off x="4925346" y="5225986"/>
        <a:ext cx="2532608" cy="466325"/>
      </dsp:txXfrm>
    </dsp:sp>
    <dsp:sp modelId="{22E01C6F-706A-453C-9EB5-2BB55F75D482}">
      <dsp:nvSpPr>
        <dsp:cNvPr id="0" name=""/>
        <dsp:cNvSpPr/>
      </dsp:nvSpPr>
      <dsp:spPr>
        <a:xfrm>
          <a:off x="4734720" y="5825448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DB8646-8F8F-419B-A790-460231823B6C}">
      <dsp:nvSpPr>
        <dsp:cNvPr id="0" name=""/>
        <dsp:cNvSpPr/>
      </dsp:nvSpPr>
      <dsp:spPr>
        <a:xfrm>
          <a:off x="4925346" y="5692312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i="0" kern="1200" dirty="0" err="1" smtClean="0"/>
            <a:t>Xuất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huyết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hoặc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mất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máu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cấp</a:t>
          </a:r>
          <a:r>
            <a:rPr lang="en-US" sz="1100" b="0" i="0" kern="1200" dirty="0" smtClean="0"/>
            <a:t> (</a:t>
          </a:r>
          <a:r>
            <a:rPr lang="en-US" sz="1100" b="0" i="0" kern="1200" dirty="0" err="1" smtClean="0"/>
            <a:t>xuất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huyết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tiêu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hóa</a:t>
          </a:r>
          <a:r>
            <a:rPr lang="en-US" sz="1100" b="0" i="0" kern="1200" dirty="0" smtClean="0"/>
            <a:t>, </a:t>
          </a:r>
          <a:r>
            <a:rPr lang="en-US" sz="1100" b="0" i="0" kern="1200" dirty="0" err="1" smtClean="0"/>
            <a:t>đái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máu</a:t>
          </a:r>
          <a:r>
            <a:rPr lang="en-US" sz="1100" b="0" i="0" kern="1200" dirty="0" smtClean="0"/>
            <a:t>…)</a:t>
          </a:r>
          <a:endParaRPr lang="en-US" sz="1100" kern="1200" dirty="0"/>
        </a:p>
      </dsp:txBody>
      <dsp:txXfrm>
        <a:off x="4925346" y="5692312"/>
        <a:ext cx="2532608" cy="466325"/>
      </dsp:txXfrm>
    </dsp:sp>
    <dsp:sp modelId="{5941D032-0F70-40BB-8536-67F4C3FDDA9E}">
      <dsp:nvSpPr>
        <dsp:cNvPr id="0" name=""/>
        <dsp:cNvSpPr/>
      </dsp:nvSpPr>
      <dsp:spPr>
        <a:xfrm>
          <a:off x="7594116" y="575538"/>
          <a:ext cx="2723234" cy="3203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0083E5-F813-495E-AABA-7E57BA558DA7}">
      <dsp:nvSpPr>
        <dsp:cNvPr id="0" name=""/>
        <dsp:cNvSpPr/>
      </dsp:nvSpPr>
      <dsp:spPr>
        <a:xfrm>
          <a:off x="7594116" y="695860"/>
          <a:ext cx="200058" cy="20005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7514B1-3519-4132-A196-49DB81432132}">
      <dsp:nvSpPr>
        <dsp:cNvPr id="0" name=""/>
        <dsp:cNvSpPr/>
      </dsp:nvSpPr>
      <dsp:spPr>
        <a:xfrm>
          <a:off x="7594116" y="0"/>
          <a:ext cx="2723234" cy="575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 dirty="0"/>
        </a:p>
      </dsp:txBody>
      <dsp:txXfrm>
        <a:off x="7594116" y="0"/>
        <a:ext cx="2723234" cy="575538"/>
      </dsp:txXfrm>
    </dsp:sp>
    <dsp:sp modelId="{865D50F7-CC67-42BF-935F-525272C20026}">
      <dsp:nvSpPr>
        <dsp:cNvPr id="0" name=""/>
        <dsp:cNvSpPr/>
      </dsp:nvSpPr>
      <dsp:spPr>
        <a:xfrm>
          <a:off x="7594116" y="1162190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20B815-77A0-4C7E-AA14-F58CCEBE0988}">
      <dsp:nvSpPr>
        <dsp:cNvPr id="0" name=""/>
        <dsp:cNvSpPr/>
      </dsp:nvSpPr>
      <dsp:spPr>
        <a:xfrm>
          <a:off x="7784743" y="1029054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i="0" kern="1200" dirty="0" err="1" smtClean="0"/>
            <a:t>Đau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mức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độ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từ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trung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bình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trở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lên</a:t>
          </a:r>
          <a:r>
            <a:rPr lang="en-US" sz="1100" b="0" i="0" kern="1200" dirty="0" smtClean="0"/>
            <a:t> (</a:t>
          </a:r>
          <a:r>
            <a:rPr lang="en-US" sz="1100" b="1" i="0" kern="1200" dirty="0" smtClean="0"/>
            <a:t>&gt;4/10</a:t>
          </a:r>
          <a:r>
            <a:rPr lang="en-US" sz="1100" b="0" i="0" kern="1200" dirty="0" smtClean="0"/>
            <a:t>)</a:t>
          </a:r>
          <a:endParaRPr lang="en-US" sz="1100" kern="1200" dirty="0"/>
        </a:p>
      </dsp:txBody>
      <dsp:txXfrm>
        <a:off x="7784743" y="1029054"/>
        <a:ext cx="2532608" cy="466325"/>
      </dsp:txXfrm>
    </dsp:sp>
    <dsp:sp modelId="{49DDC25C-E71C-47A0-B123-29577440C372}">
      <dsp:nvSpPr>
        <dsp:cNvPr id="0" name=""/>
        <dsp:cNvSpPr/>
      </dsp:nvSpPr>
      <dsp:spPr>
        <a:xfrm>
          <a:off x="7594116" y="1628516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8B1579-23C2-440D-B71B-078DB38799C6}">
      <dsp:nvSpPr>
        <dsp:cNvPr id="0" name=""/>
        <dsp:cNvSpPr/>
      </dsp:nvSpPr>
      <dsp:spPr>
        <a:xfrm>
          <a:off x="7784743" y="1495380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i="0" kern="1200" dirty="0" err="1" smtClean="0"/>
            <a:t>Phẫu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thuật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ngoại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khoa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cấp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cứu</a:t>
          </a:r>
          <a:endParaRPr lang="en-US" sz="1100" kern="1200" dirty="0"/>
        </a:p>
      </dsp:txBody>
      <dsp:txXfrm>
        <a:off x="7784743" y="1495380"/>
        <a:ext cx="2532608" cy="466325"/>
      </dsp:txXfrm>
    </dsp:sp>
    <dsp:sp modelId="{A63C5B58-8AA1-4640-AD34-F4709FBF8D2E}">
      <dsp:nvSpPr>
        <dsp:cNvPr id="0" name=""/>
        <dsp:cNvSpPr/>
      </dsp:nvSpPr>
      <dsp:spPr>
        <a:xfrm>
          <a:off x="7594116" y="2094842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71DA6F-A8C5-4F55-BE0F-55305564C6E2}">
      <dsp:nvSpPr>
        <dsp:cNvPr id="0" name=""/>
        <dsp:cNvSpPr/>
      </dsp:nvSpPr>
      <dsp:spPr>
        <a:xfrm>
          <a:off x="7784743" y="1961706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i="0" kern="1200" dirty="0" err="1" smtClean="0"/>
            <a:t>Bỏng</a:t>
          </a:r>
          <a:r>
            <a:rPr lang="en-US" sz="1100" b="0" i="0" kern="1200" dirty="0" smtClean="0"/>
            <a:t> (</a:t>
          </a:r>
          <a:r>
            <a:rPr lang="en-US" sz="1100" b="0" i="0" kern="1200" dirty="0" err="1" smtClean="0"/>
            <a:t>nông</a:t>
          </a:r>
          <a:r>
            <a:rPr lang="en-US" sz="1100" b="0" i="0" kern="1200" dirty="0" smtClean="0"/>
            <a:t> ≥ 10%; </a:t>
          </a:r>
          <a:r>
            <a:rPr lang="en-US" sz="1100" b="0" i="0" kern="1200" dirty="0" err="1" smtClean="0"/>
            <a:t>sâu</a:t>
          </a:r>
          <a:r>
            <a:rPr lang="en-US" sz="1100" b="0" i="0" kern="1200" dirty="0" smtClean="0"/>
            <a:t> ≥ 5%; </a:t>
          </a:r>
          <a:r>
            <a:rPr lang="en-US" sz="1100" b="0" i="0" kern="1200" dirty="0" err="1" smtClean="0"/>
            <a:t>sâu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chu</a:t>
          </a:r>
          <a:r>
            <a:rPr lang="en-US" sz="1100" b="0" i="0" kern="1200" dirty="0" smtClean="0"/>
            <a:t> vi chi, </a:t>
          </a:r>
          <a:r>
            <a:rPr lang="en-US" sz="1100" b="0" i="0" kern="1200" dirty="0" err="1" smtClean="0"/>
            <a:t>bỏng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tay</a:t>
          </a:r>
          <a:r>
            <a:rPr lang="en-US" sz="1100" b="0" i="0" kern="1200" dirty="0" smtClean="0"/>
            <a:t>, </a:t>
          </a:r>
          <a:r>
            <a:rPr lang="en-US" sz="1100" b="0" i="0" kern="1200" dirty="0" err="1" smtClean="0"/>
            <a:t>chân</a:t>
          </a:r>
          <a:r>
            <a:rPr lang="en-US" sz="1100" b="0" i="0" kern="1200" dirty="0" smtClean="0"/>
            <a:t>, </a:t>
          </a:r>
          <a:r>
            <a:rPr lang="en-US" sz="1100" b="0" i="0" kern="1200" dirty="0" err="1" smtClean="0"/>
            <a:t>mặt</a:t>
          </a:r>
          <a:r>
            <a:rPr lang="en-US" sz="1100" b="0" i="0" kern="1200" dirty="0" smtClean="0"/>
            <a:t>, </a:t>
          </a:r>
          <a:r>
            <a:rPr lang="en-US" sz="1100" b="0" i="0" kern="1200" dirty="0" err="1" smtClean="0"/>
            <a:t>đầu</a:t>
          </a:r>
          <a:r>
            <a:rPr lang="en-US" sz="1100" b="0" i="0" kern="1200" dirty="0" smtClean="0"/>
            <a:t>, </a:t>
          </a:r>
          <a:r>
            <a:rPr lang="en-US" sz="1100" b="0" i="0" kern="1200" dirty="0" err="1" smtClean="0"/>
            <a:t>háng</a:t>
          </a:r>
          <a:r>
            <a:rPr lang="en-US" sz="1100" b="0" i="0" kern="1200" dirty="0" smtClean="0"/>
            <a:t>; </a:t>
          </a:r>
          <a:r>
            <a:rPr lang="vi-VN" sz="1100" b="0" i="0" kern="1200" dirty="0" smtClean="0"/>
            <a:t>đường hô hấp/tiêu hóa</a:t>
          </a:r>
          <a:r>
            <a:rPr lang="en-US" sz="1100" b="0" i="0" kern="1200" dirty="0" smtClean="0"/>
            <a:t>)</a:t>
          </a:r>
          <a:endParaRPr lang="en-US" sz="1100" kern="1200" dirty="0"/>
        </a:p>
      </dsp:txBody>
      <dsp:txXfrm>
        <a:off x="7784743" y="1961706"/>
        <a:ext cx="2532608" cy="466325"/>
      </dsp:txXfrm>
    </dsp:sp>
    <dsp:sp modelId="{2705229C-F170-4A10-8220-044710C5C243}">
      <dsp:nvSpPr>
        <dsp:cNvPr id="0" name=""/>
        <dsp:cNvSpPr/>
      </dsp:nvSpPr>
      <dsp:spPr>
        <a:xfrm>
          <a:off x="7594116" y="2561167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FB7779-08E5-4DAA-92C9-8C3341790D01}">
      <dsp:nvSpPr>
        <dsp:cNvPr id="0" name=""/>
        <dsp:cNvSpPr/>
      </dsp:nvSpPr>
      <dsp:spPr>
        <a:xfrm>
          <a:off x="7784743" y="2428031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100" b="0" i="0" kern="1200" dirty="0" smtClean="0"/>
            <a:t>Mất hoặc giảm thị lực đột ngột; chấn thương hoặc bỏng mắt</a:t>
          </a:r>
          <a:endParaRPr lang="en-US" sz="1100" kern="1200" dirty="0"/>
        </a:p>
      </dsp:txBody>
      <dsp:txXfrm>
        <a:off x="7784743" y="2428031"/>
        <a:ext cx="2532608" cy="466325"/>
      </dsp:txXfrm>
    </dsp:sp>
    <dsp:sp modelId="{69786C79-6FFB-4A26-884C-D24A07EBDC79}">
      <dsp:nvSpPr>
        <dsp:cNvPr id="0" name=""/>
        <dsp:cNvSpPr/>
      </dsp:nvSpPr>
      <dsp:spPr>
        <a:xfrm>
          <a:off x="7594116" y="3027493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A9AB59-A78E-4E1C-9674-F3364B8B8955}">
      <dsp:nvSpPr>
        <dsp:cNvPr id="0" name=""/>
        <dsp:cNvSpPr/>
      </dsp:nvSpPr>
      <dsp:spPr>
        <a:xfrm>
          <a:off x="7784743" y="2894357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100" b="0" i="0" kern="1200" dirty="0" smtClean="0"/>
            <a:t>Chảy máu vết thương không cầm sau 5 phút băng ép</a:t>
          </a:r>
          <a:endParaRPr lang="en-US" sz="1100" kern="1200" dirty="0"/>
        </a:p>
      </dsp:txBody>
      <dsp:txXfrm>
        <a:off x="7784743" y="2894357"/>
        <a:ext cx="2532608" cy="466325"/>
      </dsp:txXfrm>
    </dsp:sp>
    <dsp:sp modelId="{C133E9D5-6A25-4DE0-929A-EE2704F2D28E}">
      <dsp:nvSpPr>
        <dsp:cNvPr id="0" name=""/>
        <dsp:cNvSpPr/>
      </dsp:nvSpPr>
      <dsp:spPr>
        <a:xfrm>
          <a:off x="7594116" y="3493819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9140DC-6418-42B7-ACAB-5C28AE264D48}">
      <dsp:nvSpPr>
        <dsp:cNvPr id="0" name=""/>
        <dsp:cNvSpPr/>
      </dsp:nvSpPr>
      <dsp:spPr>
        <a:xfrm>
          <a:off x="7784743" y="3360683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100" b="0" i="0" kern="1200" dirty="0" smtClean="0"/>
            <a:t>Loạn thần cấp; có ý tưởng hoặc hành vi tự sát, tự gây thương tích, kích động</a:t>
          </a:r>
          <a:endParaRPr lang="en-US" sz="1100" kern="1200" dirty="0"/>
        </a:p>
      </dsp:txBody>
      <dsp:txXfrm>
        <a:off x="7784743" y="3360683"/>
        <a:ext cx="2532608" cy="466325"/>
      </dsp:txXfrm>
    </dsp:sp>
    <dsp:sp modelId="{FCB264B3-7FC6-4E0D-82FA-94077DC61E65}">
      <dsp:nvSpPr>
        <dsp:cNvPr id="0" name=""/>
        <dsp:cNvSpPr/>
      </dsp:nvSpPr>
      <dsp:spPr>
        <a:xfrm>
          <a:off x="7594116" y="3960145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64862E-AEBA-4FD8-BF5C-974FCDD52AF3}">
      <dsp:nvSpPr>
        <dsp:cNvPr id="0" name=""/>
        <dsp:cNvSpPr/>
      </dsp:nvSpPr>
      <dsp:spPr>
        <a:xfrm>
          <a:off x="7784743" y="3827009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100" b="0" i="0" kern="1200" dirty="0" smtClean="0"/>
            <a:t>Trẻ bị xâm hại thân thể, lạm dụng có nguy cơ tiếp diễn</a:t>
          </a:r>
          <a:endParaRPr lang="en-US" sz="1100" kern="1200" dirty="0"/>
        </a:p>
      </dsp:txBody>
      <dsp:txXfrm>
        <a:off x="7784743" y="3827009"/>
        <a:ext cx="2532608" cy="466325"/>
      </dsp:txXfrm>
    </dsp:sp>
    <dsp:sp modelId="{087F1E6B-11F0-4AB2-BC8C-101C59706BC9}">
      <dsp:nvSpPr>
        <dsp:cNvPr id="0" name=""/>
        <dsp:cNvSpPr/>
      </dsp:nvSpPr>
      <dsp:spPr>
        <a:xfrm>
          <a:off x="7594116" y="4426470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8143DB-CA89-4B8C-A27D-2AB886CDD714}">
      <dsp:nvSpPr>
        <dsp:cNvPr id="0" name=""/>
        <dsp:cNvSpPr/>
      </dsp:nvSpPr>
      <dsp:spPr>
        <a:xfrm>
          <a:off x="7784743" y="4293334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i="0" kern="1200" dirty="0" err="1" smtClean="0"/>
            <a:t>Nghi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ngờ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hoặc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chẩn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đoán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tim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bẩm</a:t>
          </a:r>
          <a:r>
            <a:rPr lang="en-US" sz="1100" b="0" i="0" kern="1200" dirty="0" smtClean="0"/>
            <a:t> </a:t>
          </a:r>
          <a:r>
            <a:rPr lang="en-US" sz="1100" b="0" i="0" kern="1200" dirty="0" err="1" smtClean="0"/>
            <a:t>sinh</a:t>
          </a:r>
          <a:endParaRPr lang="en-US" sz="1100" kern="1200" dirty="0"/>
        </a:p>
      </dsp:txBody>
      <dsp:txXfrm>
        <a:off x="7784743" y="4293334"/>
        <a:ext cx="2532608" cy="466325"/>
      </dsp:txXfrm>
    </dsp:sp>
    <dsp:sp modelId="{5414D2EA-B1AD-4A57-8750-CF2126BE57C2}">
      <dsp:nvSpPr>
        <dsp:cNvPr id="0" name=""/>
        <dsp:cNvSpPr/>
      </dsp:nvSpPr>
      <dsp:spPr>
        <a:xfrm>
          <a:off x="7594116" y="4892796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AF1ACF-7A2C-4039-A1F9-E602BE9CDDD2}">
      <dsp:nvSpPr>
        <dsp:cNvPr id="0" name=""/>
        <dsp:cNvSpPr/>
      </dsp:nvSpPr>
      <dsp:spPr>
        <a:xfrm>
          <a:off x="7784743" y="4759660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100" b="0" i="0" kern="1200" dirty="0" smtClean="0"/>
            <a:t>Trẻ sơ sinh sau sinh có yếu tố nguy cơ cao</a:t>
          </a:r>
          <a:endParaRPr lang="en-US" sz="1100" kern="1200" dirty="0"/>
        </a:p>
      </dsp:txBody>
      <dsp:txXfrm>
        <a:off x="7784743" y="4759660"/>
        <a:ext cx="2532608" cy="466325"/>
      </dsp:txXfrm>
    </dsp:sp>
    <dsp:sp modelId="{B2EBE8DD-E972-4D4F-BE37-DC04AB764618}">
      <dsp:nvSpPr>
        <dsp:cNvPr id="0" name=""/>
        <dsp:cNvSpPr/>
      </dsp:nvSpPr>
      <dsp:spPr>
        <a:xfrm>
          <a:off x="7594116" y="5359122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079C37-73A1-470A-ACAE-5539A34CAF16}">
      <dsp:nvSpPr>
        <dsp:cNvPr id="0" name=""/>
        <dsp:cNvSpPr/>
      </dsp:nvSpPr>
      <dsp:spPr>
        <a:xfrm>
          <a:off x="7784743" y="5225986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100" b="0" i="0" kern="1200" dirty="0" smtClean="0"/>
            <a:t>Côn trùng hoặc động vật cắn có nguy cơ ảnh hưởng tính mạng</a:t>
          </a:r>
          <a:endParaRPr lang="en-US" sz="1100" kern="1200" dirty="0"/>
        </a:p>
      </dsp:txBody>
      <dsp:txXfrm>
        <a:off x="7784743" y="5225986"/>
        <a:ext cx="2532608" cy="466325"/>
      </dsp:txXfrm>
    </dsp:sp>
    <dsp:sp modelId="{41509900-5D10-4CB9-93FA-972A76E42E02}">
      <dsp:nvSpPr>
        <dsp:cNvPr id="0" name=""/>
        <dsp:cNvSpPr/>
      </dsp:nvSpPr>
      <dsp:spPr>
        <a:xfrm>
          <a:off x="7594116" y="5825448"/>
          <a:ext cx="200053" cy="2000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6B31FF-A076-4D7D-947E-9094F983FBC6}">
      <dsp:nvSpPr>
        <dsp:cNvPr id="0" name=""/>
        <dsp:cNvSpPr/>
      </dsp:nvSpPr>
      <dsp:spPr>
        <a:xfrm>
          <a:off x="7784743" y="5692312"/>
          <a:ext cx="2532608" cy="46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b="0" i="0" kern="1200" dirty="0" smtClean="0"/>
            <a:t>Hội chứng bong vảy da do tụ cầu</a:t>
          </a:r>
          <a:endParaRPr lang="en-US" sz="1100" kern="1200" dirty="0"/>
        </a:p>
      </dsp:txBody>
      <dsp:txXfrm>
        <a:off x="7784743" y="5692312"/>
        <a:ext cx="2532608" cy="4663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BB8BD7-1D99-4E47-A148-9EEC32D3FB55}" type="datetimeFigureOut">
              <a:rPr lang="en-US" smtClean="0"/>
              <a:pPr/>
              <a:t>01/21/2026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7650FD-4E43-404A-8EE5-469A29A165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5FDF56-7B48-4FFA-B066-6E27F293B625}" type="datetimeFigureOut">
              <a:rPr lang="en-US" smtClean="0"/>
              <a:pPr/>
              <a:t>01/21/2026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30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FC2440-83B0-4C73-A546-764E2208C4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5912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4315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307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B82D49C-ED4D-49AA-899B-8D3C496BB4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18268" y="1999481"/>
            <a:ext cx="9144000" cy="951109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36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092413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687084-1F31-43C1-9DA4-3B1A800F34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1079" y="1344308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F11AE0AE-1B2F-49DC-B0A1-712001457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1685" y="86035"/>
            <a:ext cx="9272787" cy="77787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sz="3600" b="1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616933" y="6032326"/>
            <a:ext cx="502276" cy="3606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rgbClr val="0070C0"/>
                </a:solidFill>
              </a:defRPr>
            </a:lvl1pPr>
          </a:lstStyle>
          <a:p>
            <a:fld id="{DBEF1338-33B8-4F02-A6AD-5EC26488AF3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155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xmlns="" id="{AC3A546F-0A33-41C7-9A36-8712BEA4B5A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46163" y="1526257"/>
            <a:ext cx="10407404" cy="39306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xmlns="" id="{8F87CEB5-2086-4D20-A19E-D7DA1F8AD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5623" y="86035"/>
            <a:ext cx="9706377" cy="77787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sz="3600" b="1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3"/>
          <p:cNvSpPr txBox="1">
            <a:spLocks/>
          </p:cNvSpPr>
          <p:nvPr userDrawn="1"/>
        </p:nvSpPr>
        <p:spPr>
          <a:xfrm>
            <a:off x="11689724" y="6034739"/>
            <a:ext cx="502276" cy="3606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70C0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EF1338-33B8-4F02-A6AD-5EC26488AF37}" type="slidenum">
              <a:rPr kumimoji="0" lang="en-US" sz="15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1852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307537E-7031-46E3-8BAF-DB170420A4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6531" y="1400618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68ED14E-8B1D-470A-9D58-F27D4F45C2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5538" y="1400618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xmlns="" id="{519B0E43-95E5-4467-B6EA-F4854F523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4108" y="98914"/>
            <a:ext cx="9757892" cy="77787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sz="3600" b="1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11689724" y="6013854"/>
            <a:ext cx="502276" cy="3606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70C0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EF1338-33B8-4F02-A6AD-5EC26488AF37}" type="slidenum">
              <a:rPr kumimoji="0" lang="en-US" sz="15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9979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xmlns="" id="{8B82D49C-ED4D-49AA-899B-8D3C496BB4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18268" y="1999481"/>
            <a:ext cx="9144000" cy="951109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36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76105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55EDF5D-0802-4857-BC6E-69469795FB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5475" y="132334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663967" y="5948379"/>
            <a:ext cx="528033" cy="53447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rgbClr val="0070C0"/>
                </a:solidFill>
              </a:defRPr>
            </a:lvl1pPr>
          </a:lstStyle>
          <a:p>
            <a:fld id="{DBEF1338-33B8-4F02-A6AD-5EC26488AF3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348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7" r:id="rId3"/>
    <p:sldLayoutId id="2147483652" r:id="rId4"/>
    <p:sldLayoutId id="2147483658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wmf"/><Relationship Id="rId4" Type="http://schemas.openxmlformats.org/officeDocument/2006/relationships/oleObject" Target="../embeddings/Microsoft_Word_97_-_2003_Document1.doc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A0C008A-592A-A6C9-EF1F-DC13176526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90080534-7103-BD6C-C228-86A27EE0E7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1813985"/>
            <a:ext cx="12192000" cy="1964913"/>
          </a:xfrm>
        </p:spPr>
        <p:txBody>
          <a:bodyPr>
            <a:normAutofit/>
          </a:bodyPr>
          <a:lstStyle/>
          <a:p>
            <a:r>
              <a:rPr lang="en-US" dirty="0" smtClean="0"/>
              <a:t>TỔNG HỢP SAI SÓT THANH TOÁN BHYT NĂM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7EEEE25-C92E-5B70-D262-260F95D16A3C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690350" y="6032500"/>
            <a:ext cx="501650" cy="360363"/>
          </a:xfrm>
        </p:spPr>
        <p:txBody>
          <a:bodyPr/>
          <a:lstStyle/>
          <a:p>
            <a:fld id="{DBEF1338-33B8-4F02-A6AD-5EC26488AF37}" type="slidenum">
              <a:rPr lang="en-US" smtClean="0"/>
              <a:pPr/>
              <a:t>0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699642" y="3778898"/>
            <a:ext cx="47927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 err="1" smtClean="0">
                <a:solidFill>
                  <a:srgbClr val="0070C0"/>
                </a:solidFill>
              </a:rPr>
              <a:t>Phú</a:t>
            </a:r>
            <a:r>
              <a:rPr lang="en-US" sz="2000" b="1" i="1" dirty="0" smtClean="0">
                <a:solidFill>
                  <a:srgbClr val="0070C0"/>
                </a:solidFill>
              </a:rPr>
              <a:t> </a:t>
            </a:r>
            <a:r>
              <a:rPr lang="en-US" sz="2000" b="1" i="1" dirty="0" err="1" smtClean="0">
                <a:solidFill>
                  <a:srgbClr val="0070C0"/>
                </a:solidFill>
              </a:rPr>
              <a:t>Thọ</a:t>
            </a:r>
            <a:r>
              <a:rPr lang="en-US" sz="2000" b="1" i="1" dirty="0" smtClean="0">
                <a:solidFill>
                  <a:srgbClr val="0070C0"/>
                </a:solidFill>
              </a:rPr>
              <a:t>, </a:t>
            </a:r>
            <a:r>
              <a:rPr lang="en-US" sz="2000" b="1" i="1" dirty="0" err="1" smtClean="0">
                <a:solidFill>
                  <a:srgbClr val="0070C0"/>
                </a:solidFill>
              </a:rPr>
              <a:t>ngày</a:t>
            </a:r>
            <a:r>
              <a:rPr lang="en-US" sz="2000" b="1" i="1" dirty="0" smtClean="0">
                <a:solidFill>
                  <a:srgbClr val="0070C0"/>
                </a:solidFill>
              </a:rPr>
              <a:t> 21 </a:t>
            </a:r>
            <a:r>
              <a:rPr lang="en-US" sz="2000" b="1" i="1" dirty="0" err="1" smtClean="0">
                <a:solidFill>
                  <a:srgbClr val="0070C0"/>
                </a:solidFill>
              </a:rPr>
              <a:t>tháng</a:t>
            </a:r>
            <a:r>
              <a:rPr lang="en-US" sz="2000" b="1" i="1" dirty="0" smtClean="0">
                <a:solidFill>
                  <a:srgbClr val="0070C0"/>
                </a:solidFill>
              </a:rPr>
              <a:t> 01 </a:t>
            </a:r>
            <a:r>
              <a:rPr lang="en-US" sz="2000" b="1" i="1" dirty="0" err="1" smtClean="0">
                <a:solidFill>
                  <a:srgbClr val="0070C0"/>
                </a:solidFill>
              </a:rPr>
              <a:t>năm</a:t>
            </a:r>
            <a:r>
              <a:rPr lang="en-US" sz="2000" b="1" i="1" dirty="0" smtClean="0">
                <a:solidFill>
                  <a:srgbClr val="0070C0"/>
                </a:solidFill>
              </a:rPr>
              <a:t> 2026</a:t>
            </a:r>
            <a:endParaRPr lang="en-US" sz="20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99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A0C008A-592A-A6C9-EF1F-DC13176526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90080534-7103-BD6C-C228-86A27EE0E7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1813985"/>
            <a:ext cx="12192000" cy="1964913"/>
          </a:xfrm>
        </p:spPr>
        <p:txBody>
          <a:bodyPr>
            <a:normAutofit/>
          </a:bodyPr>
          <a:lstStyle/>
          <a:p>
            <a:r>
              <a:rPr lang="en-US" dirty="0"/>
              <a:t>PHỔ BIẾN </a:t>
            </a:r>
            <a:r>
              <a:rPr lang="en-US" dirty="0" smtClean="0"/>
              <a:t>VĂN BẢN MỚI:</a:t>
            </a:r>
          </a:p>
          <a:p>
            <a:r>
              <a:rPr lang="en-US" dirty="0" smtClean="0"/>
              <a:t>“HƯỚNG </a:t>
            </a:r>
            <a:r>
              <a:rPr lang="en-US" dirty="0"/>
              <a:t>DẪN CHỈ ĐỊNH NHẬP VIỆN ĐỐI VỚI NGƯỜI BỆNH TRONG TÌNH TRẠNG CẤP CỨU”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7EEEE25-C92E-5B70-D262-260F95D16A3C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690350" y="6032500"/>
            <a:ext cx="501650" cy="360363"/>
          </a:xfrm>
        </p:spPr>
        <p:txBody>
          <a:bodyPr/>
          <a:lstStyle/>
          <a:p>
            <a:fld id="{DBEF1338-33B8-4F02-A6AD-5EC26488AF3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41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046163" y="1974131"/>
            <a:ext cx="10407404" cy="3930650"/>
          </a:xfrm>
        </p:spPr>
        <p:txBody>
          <a:bodyPr/>
          <a:lstStyle/>
          <a:p>
            <a:pPr>
              <a:buFontTx/>
              <a:buChar char="-"/>
            </a:pPr>
            <a:r>
              <a:rPr lang="en-US" dirty="0" err="1" smtClean="0"/>
              <a:t>Ngày</a:t>
            </a:r>
            <a:r>
              <a:rPr lang="en-US" dirty="0" smtClean="0"/>
              <a:t> 09/01/2026, BYT ban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79/QĐ-BYT v/v ban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tài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chuyên</a:t>
            </a:r>
            <a:r>
              <a:rPr lang="en-US" dirty="0" smtClean="0"/>
              <a:t> </a:t>
            </a:r>
            <a:r>
              <a:rPr lang="en-US" dirty="0" err="1" smtClean="0"/>
              <a:t>môn</a:t>
            </a:r>
            <a:r>
              <a:rPr lang="en-US" dirty="0" smtClean="0"/>
              <a:t> “</a:t>
            </a:r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 smtClean="0"/>
              <a:t>dẫn</a:t>
            </a:r>
            <a:r>
              <a:rPr lang="en-US" dirty="0" smtClean="0"/>
              <a:t> </a:t>
            </a:r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nhập</a:t>
            </a:r>
            <a:r>
              <a:rPr lang="en-US" dirty="0" smtClean="0"/>
              <a:t> </a:t>
            </a:r>
            <a:r>
              <a:rPr lang="en-US" dirty="0" err="1" smtClean="0"/>
              <a:t>viện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bệnh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tình</a:t>
            </a:r>
            <a:r>
              <a:rPr lang="en-US" dirty="0" smtClean="0"/>
              <a:t> </a:t>
            </a:r>
            <a:r>
              <a:rPr lang="en-US" dirty="0" err="1" smtClean="0"/>
              <a:t>trạng</a:t>
            </a:r>
            <a:r>
              <a:rPr lang="en-US" dirty="0" smtClean="0"/>
              <a:t> </a:t>
            </a:r>
            <a:r>
              <a:rPr lang="en-US" dirty="0" err="1" smtClean="0"/>
              <a:t>cấp</a:t>
            </a:r>
            <a:r>
              <a:rPr lang="en-US" dirty="0" smtClean="0"/>
              <a:t> </a:t>
            </a:r>
            <a:r>
              <a:rPr lang="en-US" dirty="0" err="1" smtClean="0"/>
              <a:t>cứu</a:t>
            </a:r>
            <a:r>
              <a:rPr lang="en-US" dirty="0" smtClean="0"/>
              <a:t>”.</a:t>
            </a:r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r>
              <a:rPr lang="en-US" dirty="0" smtClean="0"/>
              <a:t> </a:t>
            </a:r>
            <a:r>
              <a:rPr lang="en-US" dirty="0" err="1" smtClean="0"/>
              <a:t>kể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ngày</a:t>
            </a:r>
            <a:r>
              <a:rPr lang="en-US" dirty="0" smtClean="0"/>
              <a:t> </a:t>
            </a:r>
            <a:r>
              <a:rPr lang="en-US" dirty="0" err="1" smtClean="0"/>
              <a:t>ký</a:t>
            </a:r>
            <a:r>
              <a:rPr lang="en-US" dirty="0" smtClean="0"/>
              <a:t>, ban </a:t>
            </a:r>
            <a:r>
              <a:rPr lang="en-US" dirty="0" err="1" smtClean="0"/>
              <a:t>hành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xmlns="" id="{222FC9AC-F0D4-F68B-42DB-DB4BE7365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0303" y="86035"/>
            <a:ext cx="9706377" cy="777875"/>
          </a:xfrm>
        </p:spPr>
        <p:txBody>
          <a:bodyPr>
            <a:normAutofit/>
          </a:bodyPr>
          <a:lstStyle/>
          <a:p>
            <a:pPr algn="r"/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ban </a:t>
            </a:r>
            <a:r>
              <a:rPr lang="en-US" dirty="0" err="1" smtClean="0"/>
              <a:t>hành</a:t>
            </a:r>
            <a:r>
              <a:rPr lang="en-US" dirty="0" smtClean="0"/>
              <a:t> –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5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3">
            <a:extLst>
              <a:ext uri="{FF2B5EF4-FFF2-40B4-BE49-F238E27FC236}">
                <a16:creationId xmlns:a16="http://schemas.microsoft.com/office/drawing/2014/main" xmlns="" id="{222FC9AC-F0D4-F68B-42DB-DB4BE7365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0304" y="86035"/>
            <a:ext cx="9706377" cy="777875"/>
          </a:xfrm>
        </p:spPr>
        <p:txBody>
          <a:bodyPr>
            <a:normAutofit/>
          </a:bodyPr>
          <a:lstStyle/>
          <a:p>
            <a:pPr algn="r"/>
            <a:r>
              <a:rPr lang="en-US" dirty="0" err="1" smtClean="0"/>
              <a:t>Nội</a:t>
            </a:r>
            <a:r>
              <a:rPr lang="en-US" dirty="0" smtClean="0"/>
              <a:t> dung </a:t>
            </a:r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 smtClean="0"/>
              <a:t>dẫn</a:t>
            </a:r>
            <a:endParaRPr lang="en-US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980456676"/>
              </p:ext>
            </p:extLst>
          </p:nvPr>
        </p:nvGraphicFramePr>
        <p:xfrm>
          <a:off x="2032000" y="1418254"/>
          <a:ext cx="8128000" cy="43655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4204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3">
            <a:extLst>
              <a:ext uri="{FF2B5EF4-FFF2-40B4-BE49-F238E27FC236}">
                <a16:creationId xmlns:a16="http://schemas.microsoft.com/office/drawing/2014/main" xmlns="" id="{222FC9AC-F0D4-F68B-42DB-DB4BE7365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0303" y="86035"/>
            <a:ext cx="9706377" cy="777875"/>
          </a:xfrm>
        </p:spPr>
        <p:txBody>
          <a:bodyPr>
            <a:normAutofit/>
          </a:bodyPr>
          <a:lstStyle/>
          <a:p>
            <a:pPr algn="r"/>
            <a:r>
              <a:rPr lang="en-US" dirty="0" smtClean="0"/>
              <a:t>1. </a:t>
            </a:r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tắc</a:t>
            </a:r>
            <a:r>
              <a:rPr lang="en-US" dirty="0" smtClean="0"/>
              <a:t> </a:t>
            </a:r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tình</a:t>
            </a:r>
            <a:r>
              <a:rPr lang="en-US" dirty="0" smtClean="0"/>
              <a:t> </a:t>
            </a:r>
            <a:r>
              <a:rPr lang="en-US" dirty="0" err="1" smtClean="0"/>
              <a:t>trạng</a:t>
            </a:r>
            <a:r>
              <a:rPr lang="en-US" dirty="0" smtClean="0"/>
              <a:t> </a:t>
            </a:r>
            <a:r>
              <a:rPr lang="en-US" dirty="0" err="1" smtClean="0"/>
              <a:t>cấp</a:t>
            </a:r>
            <a:r>
              <a:rPr lang="en-US" dirty="0" smtClean="0"/>
              <a:t> </a:t>
            </a:r>
            <a:r>
              <a:rPr lang="en-US" dirty="0" err="1" smtClean="0"/>
              <a:t>cứu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795903605"/>
              </p:ext>
            </p:extLst>
          </p:nvPr>
        </p:nvGraphicFramePr>
        <p:xfrm>
          <a:off x="2032000" y="2006083"/>
          <a:ext cx="8595567" cy="40855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337173" y="1200109"/>
            <a:ext cx="98344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</a:rPr>
              <a:t>Dựa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trên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ít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nhất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một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trong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các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tiêu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chí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sau</a:t>
            </a:r>
            <a:r>
              <a:rPr lang="en-US" sz="3200" b="1" dirty="0">
                <a:solidFill>
                  <a:srgbClr val="002060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485816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vi-VN" b="1" dirty="0"/>
              <a:t>Quyết định dựa trên đánh giá chuyên môn và trách nhiệm cá </a:t>
            </a:r>
            <a:r>
              <a:rPr lang="vi-VN" b="1" dirty="0" smtClean="0"/>
              <a:t>nhân</a:t>
            </a:r>
            <a:r>
              <a:rPr lang="en-US" b="1" dirty="0" smtClean="0"/>
              <a:t>.</a:t>
            </a:r>
            <a:endParaRPr lang="vi-VN" b="1" dirty="0"/>
          </a:p>
          <a:p>
            <a:pPr algn="just"/>
            <a:r>
              <a:rPr lang="vi-VN" dirty="0"/>
              <a:t>Ngoài các tiêu chí nêu trên, </a:t>
            </a:r>
            <a:r>
              <a:rPr lang="vi-VN" b="1" dirty="0"/>
              <a:t>người hành nghề</a:t>
            </a:r>
            <a:r>
              <a:rPr lang="vi-VN" dirty="0"/>
              <a:t>:</a:t>
            </a:r>
          </a:p>
          <a:p>
            <a:pPr lvl="1" algn="just"/>
            <a:r>
              <a:rPr lang="vi-VN" dirty="0"/>
              <a:t>Phải </a:t>
            </a:r>
            <a:r>
              <a:rPr lang="vi-VN" b="1" dirty="0"/>
              <a:t>đánh giá toàn diện từng trường hợp cụ thể</a:t>
            </a:r>
            <a:r>
              <a:rPr lang="vi-VN" dirty="0"/>
              <a:t>;</a:t>
            </a:r>
          </a:p>
          <a:p>
            <a:pPr lvl="1" algn="just"/>
            <a:r>
              <a:rPr lang="vi-VN" b="1" dirty="0"/>
              <a:t>Chịu trách nhiệm chuyên môn</a:t>
            </a:r>
            <a:r>
              <a:rPr lang="vi-VN" dirty="0"/>
              <a:t> về quyết định xác định tình trạng cấp cứu và chỉ định nhập viện;</a:t>
            </a:r>
          </a:p>
          <a:p>
            <a:pPr lvl="1" algn="just"/>
            <a:r>
              <a:rPr lang="vi-VN" dirty="0"/>
              <a:t>Không được máy móc áp dụng tiêu chí, mà phải đặt </a:t>
            </a:r>
            <a:r>
              <a:rPr lang="vi-VN" b="1" dirty="0"/>
              <a:t>lợi ích tốt nhất của người bệnh</a:t>
            </a:r>
            <a:r>
              <a:rPr lang="vi-VN" dirty="0"/>
              <a:t> lên hàng đầu</a:t>
            </a:r>
            <a:r>
              <a:rPr lang="vi-VN" dirty="0" smtClean="0"/>
              <a:t>.</a:t>
            </a:r>
            <a:endParaRPr lang="vi-VN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xmlns="" id="{222FC9AC-F0D4-F68B-42DB-DB4BE7365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0313" y="86035"/>
            <a:ext cx="9706377" cy="777875"/>
          </a:xfrm>
        </p:spPr>
        <p:txBody>
          <a:bodyPr>
            <a:normAutofit/>
          </a:bodyPr>
          <a:lstStyle/>
          <a:p>
            <a:pPr algn="r"/>
            <a:r>
              <a:rPr lang="en-US" dirty="0" smtClean="0"/>
              <a:t>1. </a:t>
            </a:r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tắc</a:t>
            </a:r>
            <a:r>
              <a:rPr lang="en-US" dirty="0" smtClean="0"/>
              <a:t> </a:t>
            </a:r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tình</a:t>
            </a:r>
            <a:r>
              <a:rPr lang="en-US" dirty="0" smtClean="0"/>
              <a:t> </a:t>
            </a:r>
            <a:r>
              <a:rPr lang="en-US" dirty="0" err="1" smtClean="0"/>
              <a:t>trạng</a:t>
            </a:r>
            <a:r>
              <a:rPr lang="en-US" dirty="0" smtClean="0"/>
              <a:t> </a:t>
            </a:r>
            <a:r>
              <a:rPr lang="en-US" dirty="0" err="1" smtClean="0"/>
              <a:t>cấp</a:t>
            </a:r>
            <a:r>
              <a:rPr lang="en-US" dirty="0" smtClean="0"/>
              <a:t> </a:t>
            </a:r>
            <a:r>
              <a:rPr lang="en-US" dirty="0" err="1" smtClean="0"/>
              <a:t>cứu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3">
            <a:extLst>
              <a:ext uri="{FF2B5EF4-FFF2-40B4-BE49-F238E27FC236}">
                <a16:creationId xmlns:a16="http://schemas.microsoft.com/office/drawing/2014/main" xmlns="" id="{222FC9AC-F0D4-F68B-42DB-DB4BE7365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0313" y="86035"/>
            <a:ext cx="9706377" cy="777875"/>
          </a:xfrm>
        </p:spPr>
        <p:txBody>
          <a:bodyPr>
            <a:normAutofit/>
          </a:bodyPr>
          <a:lstStyle/>
          <a:p>
            <a:pPr algn="r"/>
            <a:r>
              <a:rPr lang="en-US" dirty="0" smtClean="0"/>
              <a:t>2. </a:t>
            </a:r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tình</a:t>
            </a:r>
            <a:r>
              <a:rPr lang="en-US" dirty="0" smtClean="0"/>
              <a:t> </a:t>
            </a:r>
            <a:r>
              <a:rPr lang="en-US" dirty="0" err="1" smtClean="0"/>
              <a:t>trạng</a:t>
            </a:r>
            <a:r>
              <a:rPr lang="en-US" dirty="0" smtClean="0"/>
              <a:t> </a:t>
            </a:r>
            <a:r>
              <a:rPr lang="en-US" dirty="0" err="1" smtClean="0"/>
              <a:t>cấp</a:t>
            </a:r>
            <a:r>
              <a:rPr lang="en-US" dirty="0" smtClean="0"/>
              <a:t> </a:t>
            </a:r>
            <a:r>
              <a:rPr lang="en-US" dirty="0" err="1" smtClean="0"/>
              <a:t>cứu</a:t>
            </a:r>
            <a:r>
              <a:rPr lang="en-US" dirty="0" smtClean="0"/>
              <a:t> ở </a:t>
            </a:r>
            <a:r>
              <a:rPr lang="en-US" dirty="0" err="1" smtClean="0"/>
              <a:t>trẻ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endParaRPr lang="en-US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824606970"/>
              </p:ext>
            </p:extLst>
          </p:nvPr>
        </p:nvGraphicFramePr>
        <p:xfrm>
          <a:off x="-676" y="690464"/>
          <a:ext cx="12192675" cy="61675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7298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3">
            <a:extLst>
              <a:ext uri="{FF2B5EF4-FFF2-40B4-BE49-F238E27FC236}">
                <a16:creationId xmlns:a16="http://schemas.microsoft.com/office/drawing/2014/main" xmlns="" id="{222FC9AC-F0D4-F68B-42DB-DB4BE7365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0313" y="86035"/>
            <a:ext cx="9706377" cy="777875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3</a:t>
            </a:r>
            <a:r>
              <a:rPr lang="en-US" dirty="0" smtClean="0"/>
              <a:t>. </a:t>
            </a:r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tình</a:t>
            </a:r>
            <a:r>
              <a:rPr lang="en-US" dirty="0" smtClean="0"/>
              <a:t> </a:t>
            </a:r>
            <a:r>
              <a:rPr lang="en-US" dirty="0" err="1" smtClean="0"/>
              <a:t>trạng</a:t>
            </a:r>
            <a:r>
              <a:rPr lang="en-US" dirty="0" smtClean="0"/>
              <a:t> </a:t>
            </a:r>
            <a:r>
              <a:rPr lang="en-US" dirty="0" err="1" smtClean="0"/>
              <a:t>cấp</a:t>
            </a:r>
            <a:r>
              <a:rPr lang="en-US" dirty="0" smtClean="0"/>
              <a:t> </a:t>
            </a:r>
            <a:r>
              <a:rPr lang="en-US" dirty="0" err="1" smtClean="0"/>
              <a:t>cứu</a:t>
            </a:r>
            <a:r>
              <a:rPr lang="en-US" dirty="0" smtClean="0"/>
              <a:t> ở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lớn</a:t>
            </a:r>
            <a:endParaRPr lang="en-US" dirty="0"/>
          </a:p>
        </p:txBody>
      </p:sp>
      <p:sp>
        <p:nvSpPr>
          <p:cNvPr id="6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b="1" dirty="0" smtClean="0"/>
              <a:t>3.1. </a:t>
            </a:r>
            <a:r>
              <a:rPr lang="en-US" b="1" dirty="0" err="1" smtClean="0"/>
              <a:t>Dựa</a:t>
            </a:r>
            <a:r>
              <a:rPr lang="en-US" b="1" dirty="0" smtClean="0"/>
              <a:t> </a:t>
            </a:r>
            <a:r>
              <a:rPr lang="en-US" b="1" dirty="0" err="1" smtClean="0"/>
              <a:t>trên</a:t>
            </a:r>
            <a:r>
              <a:rPr lang="en-US" b="1" dirty="0" smtClean="0"/>
              <a:t> </a:t>
            </a:r>
            <a:r>
              <a:rPr lang="en-US" b="1" dirty="0" err="1" smtClean="0"/>
              <a:t>các</a:t>
            </a:r>
            <a:r>
              <a:rPr lang="en-US" b="1" dirty="0" smtClean="0"/>
              <a:t> </a:t>
            </a:r>
            <a:r>
              <a:rPr lang="en-US" b="1" dirty="0" err="1" smtClean="0"/>
              <a:t>dấu</a:t>
            </a:r>
            <a:r>
              <a:rPr lang="en-US" b="1" dirty="0" smtClean="0"/>
              <a:t> </a:t>
            </a:r>
            <a:r>
              <a:rPr lang="en-US" b="1" dirty="0" err="1" smtClean="0"/>
              <a:t>hiệu</a:t>
            </a:r>
            <a:r>
              <a:rPr lang="en-US" b="1" dirty="0" smtClean="0"/>
              <a:t>, </a:t>
            </a:r>
            <a:r>
              <a:rPr lang="en-US" b="1" dirty="0" err="1" smtClean="0"/>
              <a:t>triệu</a:t>
            </a:r>
            <a:r>
              <a:rPr lang="en-US" b="1" dirty="0" smtClean="0"/>
              <a:t> </a:t>
            </a:r>
            <a:r>
              <a:rPr lang="en-US" b="1" dirty="0" err="1" smtClean="0"/>
              <a:t>chứng</a:t>
            </a:r>
            <a:r>
              <a:rPr lang="en-US" b="1" dirty="0" smtClean="0"/>
              <a:t>, </a:t>
            </a:r>
            <a:r>
              <a:rPr lang="en-US" b="1" dirty="0" err="1" smtClean="0"/>
              <a:t>hội</a:t>
            </a:r>
            <a:r>
              <a:rPr lang="en-US" b="1" dirty="0" smtClean="0"/>
              <a:t> </a:t>
            </a:r>
            <a:r>
              <a:rPr lang="en-US" b="1" dirty="0" err="1" smtClean="0"/>
              <a:t>chứng</a:t>
            </a:r>
            <a:r>
              <a:rPr lang="en-US" b="1" dirty="0" smtClean="0"/>
              <a:t> (</a:t>
            </a:r>
            <a:r>
              <a:rPr lang="en-US" b="1" dirty="0" err="1" smtClean="0"/>
              <a:t>lâm</a:t>
            </a:r>
            <a:r>
              <a:rPr lang="en-US" b="1" dirty="0" smtClean="0"/>
              <a:t> </a:t>
            </a:r>
            <a:r>
              <a:rPr lang="en-US" b="1" dirty="0" err="1" smtClean="0"/>
              <a:t>sàng</a:t>
            </a:r>
            <a:r>
              <a:rPr lang="en-US" b="1" dirty="0" smtClean="0"/>
              <a:t>).</a:t>
            </a:r>
          </a:p>
          <a:p>
            <a:pPr marL="0" indent="0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b="1" dirty="0" smtClean="0"/>
              <a:t>3.2. </a:t>
            </a:r>
            <a:r>
              <a:rPr lang="en-US" b="1" dirty="0" err="1"/>
              <a:t>Dựa</a:t>
            </a:r>
            <a:r>
              <a:rPr lang="en-US" b="1" dirty="0"/>
              <a:t> </a:t>
            </a:r>
            <a:r>
              <a:rPr lang="en-US" b="1" dirty="0" err="1"/>
              <a:t>trên</a:t>
            </a:r>
            <a:r>
              <a:rPr lang="en-US" b="1" dirty="0"/>
              <a:t> </a:t>
            </a:r>
            <a:r>
              <a:rPr lang="en-US" b="1" dirty="0" err="1"/>
              <a:t>dấu</a:t>
            </a:r>
            <a:r>
              <a:rPr lang="en-US" b="1" dirty="0"/>
              <a:t> </a:t>
            </a:r>
            <a:r>
              <a:rPr lang="en-US" b="1" dirty="0" err="1"/>
              <a:t>hiệu</a:t>
            </a:r>
            <a:r>
              <a:rPr lang="en-US" b="1" dirty="0"/>
              <a:t>, </a:t>
            </a:r>
            <a:r>
              <a:rPr lang="en-US" b="1" dirty="0" err="1"/>
              <a:t>triệu</a:t>
            </a:r>
            <a:r>
              <a:rPr lang="en-US" b="1" dirty="0"/>
              <a:t> </a:t>
            </a:r>
            <a:r>
              <a:rPr lang="en-US" b="1" dirty="0" err="1"/>
              <a:t>chứng</a:t>
            </a:r>
            <a:r>
              <a:rPr lang="en-US" b="1" dirty="0"/>
              <a:t>, </a:t>
            </a:r>
            <a:r>
              <a:rPr lang="en-US" b="1" dirty="0" err="1"/>
              <a:t>hội</a:t>
            </a:r>
            <a:r>
              <a:rPr lang="en-US" b="1" dirty="0"/>
              <a:t> </a:t>
            </a:r>
            <a:r>
              <a:rPr lang="en-US" b="1" dirty="0" err="1"/>
              <a:t>chứng</a:t>
            </a:r>
            <a:r>
              <a:rPr lang="en-US" b="1" dirty="0"/>
              <a:t>, </a:t>
            </a:r>
            <a:r>
              <a:rPr lang="en-US" b="1" dirty="0" err="1"/>
              <a:t>chỉ</a:t>
            </a:r>
            <a:r>
              <a:rPr lang="en-US" b="1" dirty="0"/>
              <a:t> </a:t>
            </a:r>
            <a:r>
              <a:rPr lang="en-US" b="1" dirty="0" err="1"/>
              <a:t>số</a:t>
            </a:r>
            <a:r>
              <a:rPr lang="en-US" b="1" dirty="0"/>
              <a:t> </a:t>
            </a:r>
            <a:r>
              <a:rPr lang="en-US" b="1" dirty="0" err="1"/>
              <a:t>theo</a:t>
            </a:r>
            <a:r>
              <a:rPr lang="en-US" b="1" dirty="0"/>
              <a:t> </a:t>
            </a:r>
            <a:r>
              <a:rPr lang="en-US" b="1" dirty="0" err="1"/>
              <a:t>hệ</a:t>
            </a:r>
            <a:r>
              <a:rPr lang="en-US" b="1" dirty="0"/>
              <a:t> </a:t>
            </a:r>
            <a:r>
              <a:rPr lang="en-US" b="1" dirty="0" err="1"/>
              <a:t>chức</a:t>
            </a:r>
            <a:r>
              <a:rPr lang="en-US" b="1" dirty="0"/>
              <a:t> </a:t>
            </a:r>
            <a:r>
              <a:rPr lang="en-US" b="1" dirty="0" err="1" smtClean="0"/>
              <a:t>năng</a:t>
            </a:r>
            <a:r>
              <a:rPr lang="en-US" b="1" dirty="0" smtClean="0"/>
              <a:t>.</a:t>
            </a:r>
          </a:p>
          <a:p>
            <a:pPr marL="0" indent="0" algn="just">
              <a:buNone/>
            </a:pPr>
            <a:r>
              <a:rPr lang="en-US" b="1" dirty="0" smtClean="0"/>
              <a:t>- </a:t>
            </a:r>
            <a:r>
              <a:rPr lang="en-US" b="1" dirty="0" err="1" smtClean="0"/>
              <a:t>Có</a:t>
            </a:r>
            <a:r>
              <a:rPr lang="en-US" b="1" dirty="0" smtClean="0"/>
              <a:t> </a:t>
            </a:r>
            <a:r>
              <a:rPr lang="en-US" b="1" dirty="0" err="1"/>
              <a:t>ít</a:t>
            </a:r>
            <a:r>
              <a:rPr lang="en-US" b="1" dirty="0"/>
              <a:t> </a:t>
            </a:r>
            <a:r>
              <a:rPr lang="en-US" b="1" dirty="0" err="1"/>
              <a:t>nhất</a:t>
            </a:r>
            <a:r>
              <a:rPr lang="en-US" b="1" dirty="0"/>
              <a:t> </a:t>
            </a:r>
            <a:r>
              <a:rPr lang="en-US" b="1" dirty="0" err="1"/>
              <a:t>một</a:t>
            </a:r>
            <a:r>
              <a:rPr lang="en-US" b="1" dirty="0"/>
              <a:t> </a:t>
            </a:r>
            <a:r>
              <a:rPr lang="en-US" b="1" dirty="0" err="1"/>
              <a:t>dấu</a:t>
            </a:r>
            <a:r>
              <a:rPr lang="en-US" b="1" dirty="0"/>
              <a:t> </a:t>
            </a:r>
            <a:r>
              <a:rPr lang="en-US" b="1" dirty="0" err="1"/>
              <a:t>hiệu</a:t>
            </a:r>
            <a:r>
              <a:rPr lang="en-US" b="1" dirty="0"/>
              <a:t> </a:t>
            </a:r>
            <a:r>
              <a:rPr lang="en-US" b="1" dirty="0" err="1"/>
              <a:t>là</a:t>
            </a:r>
            <a:r>
              <a:rPr lang="en-US" b="1" dirty="0"/>
              <a:t> </a:t>
            </a:r>
            <a:r>
              <a:rPr lang="en-US" b="1" dirty="0" err="1"/>
              <a:t>đủ</a:t>
            </a:r>
            <a:r>
              <a:rPr lang="en-US" b="1" dirty="0"/>
              <a:t> </a:t>
            </a:r>
            <a:r>
              <a:rPr lang="en-US" b="1" dirty="0" err="1"/>
              <a:t>tiêu</a:t>
            </a:r>
            <a:r>
              <a:rPr lang="en-US" b="1" dirty="0"/>
              <a:t> </a:t>
            </a:r>
            <a:r>
              <a:rPr lang="en-US" b="1" dirty="0" err="1"/>
              <a:t>chuẩn</a:t>
            </a:r>
            <a:r>
              <a:rPr lang="en-US" b="1" dirty="0"/>
              <a:t> </a:t>
            </a:r>
            <a:r>
              <a:rPr lang="en-US" b="1" dirty="0" err="1"/>
              <a:t>cấp</a:t>
            </a:r>
            <a:r>
              <a:rPr lang="en-US" b="1" dirty="0"/>
              <a:t> </a:t>
            </a:r>
            <a:r>
              <a:rPr lang="en-US" b="1" dirty="0" err="1" smtClean="0"/>
              <a:t>cứu</a:t>
            </a:r>
            <a:r>
              <a:rPr lang="en-US" dirty="0"/>
              <a:t>.</a:t>
            </a:r>
            <a:endParaRPr lang="en-US" b="1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600243"/>
              </p:ext>
            </p:extLst>
          </p:nvPr>
        </p:nvGraphicFramePr>
        <p:xfrm>
          <a:off x="1255913" y="4685382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ocument" showAsIcon="1" r:id="rId4" imgW="914400" imgH="771480" progId="Word.Document.8">
                  <p:embed/>
                </p:oleObj>
              </mc:Choice>
              <mc:Fallback>
                <p:oleObj name="Document" showAsIcon="1" r:id="rId4" imgW="914400" imgH="77148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55913" y="4685382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4403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222FC9AC-F0D4-F68B-42DB-DB4BE7365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4108" y="204952"/>
            <a:ext cx="9453092" cy="693683"/>
          </a:xfrm>
        </p:spPr>
        <p:txBody>
          <a:bodyPr>
            <a:normAutofit/>
          </a:bodyPr>
          <a:lstStyle/>
          <a:p>
            <a:pPr algn="r"/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sai</a:t>
            </a:r>
            <a:r>
              <a:rPr lang="en-US" dirty="0" smtClean="0"/>
              <a:t> </a:t>
            </a:r>
            <a:r>
              <a:rPr lang="en-US" dirty="0" err="1" smtClean="0"/>
              <a:t>sót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thanh</a:t>
            </a:r>
            <a:r>
              <a:rPr lang="en-US" dirty="0" smtClean="0"/>
              <a:t> </a:t>
            </a:r>
            <a:r>
              <a:rPr lang="en-US" dirty="0" err="1" smtClean="0"/>
              <a:t>toán</a:t>
            </a:r>
            <a:r>
              <a:rPr lang="en-US" dirty="0" smtClean="0"/>
              <a:t> BHYT</a:t>
            </a:r>
            <a:endParaRPr 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18661698"/>
              </p:ext>
            </p:extLst>
          </p:nvPr>
        </p:nvGraphicFramePr>
        <p:xfrm>
          <a:off x="696913" y="1100621"/>
          <a:ext cx="10922272" cy="509056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42701"/>
                <a:gridCol w="4518435"/>
                <a:gridCol w="873372"/>
                <a:gridCol w="4587764"/>
              </a:tblGrid>
              <a:tr h="59748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STT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/>
                        <a:t>Nhóm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sai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sót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STT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Nhóm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sai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sót</a:t>
                      </a:r>
                      <a:endParaRPr lang="en-US" sz="2000" dirty="0" smtClean="0"/>
                    </a:p>
                  </a:txBody>
                  <a:tcPr anchor="ctr"/>
                </a:tc>
              </a:tr>
              <a:tr h="59748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err="1" smtClean="0"/>
                        <a:t>Nhóm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sai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sót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hành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chính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err="1" smtClean="0"/>
                        <a:t>Chỉ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định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đồng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thời</a:t>
                      </a:r>
                      <a:endParaRPr lang="en-US" sz="2000" dirty="0"/>
                    </a:p>
                  </a:txBody>
                  <a:tcPr anchor="ctr"/>
                </a:tc>
              </a:tr>
              <a:tr h="59748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err="1" smtClean="0"/>
                        <a:t>Nhóm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sai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sót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thời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gian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Sai </a:t>
                      </a:r>
                      <a:r>
                        <a:rPr lang="en-US" sz="2000" dirty="0" err="1" smtClean="0"/>
                        <a:t>chức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danh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chuyên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môn</a:t>
                      </a:r>
                      <a:endParaRPr lang="en-US" sz="2000" dirty="0"/>
                    </a:p>
                  </a:txBody>
                  <a:tcPr anchor="ctr"/>
                </a:tc>
              </a:tr>
              <a:tr h="59748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err="1" smtClean="0"/>
                        <a:t>Nhóm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sai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sót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thiếu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mã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bệnh</a:t>
                      </a:r>
                      <a:r>
                        <a:rPr lang="en-US" sz="2000" baseline="0" dirty="0" smtClean="0"/>
                        <a:t>, </a:t>
                      </a:r>
                      <a:r>
                        <a:rPr lang="en-US" sz="2000" baseline="0" dirty="0" err="1" smtClean="0"/>
                        <a:t>sai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mã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bệnh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10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err="1" smtClean="0"/>
                        <a:t>Không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đồng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nhất</a:t>
                      </a:r>
                      <a:r>
                        <a:rPr lang="en-US" sz="2000" baseline="0" dirty="0" smtClean="0"/>
                        <a:t> XML </a:t>
                      </a:r>
                      <a:r>
                        <a:rPr lang="en-US" sz="2000" baseline="0" dirty="0" err="1" smtClean="0"/>
                        <a:t>với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bệnh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án</a:t>
                      </a:r>
                      <a:endParaRPr lang="en-US" sz="2000" dirty="0"/>
                    </a:p>
                  </a:txBody>
                  <a:tcPr anchor="ctr"/>
                </a:tc>
              </a:tr>
              <a:tr h="59748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err="1" smtClean="0"/>
                        <a:t>Nhóm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sai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sót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chỉ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định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thuốc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11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err="1" smtClean="0"/>
                        <a:t>Vượt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công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suất</a:t>
                      </a:r>
                      <a:endParaRPr lang="en-US" sz="2000" dirty="0"/>
                    </a:p>
                  </a:txBody>
                  <a:tcPr anchor="ctr"/>
                </a:tc>
              </a:tr>
              <a:tr h="59748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err="1" smtClean="0"/>
                        <a:t>Nhóm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sai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sót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áp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giá</a:t>
                      </a:r>
                      <a:r>
                        <a:rPr lang="en-US" sz="2000" baseline="0" dirty="0" smtClean="0"/>
                        <a:t>, </a:t>
                      </a:r>
                      <a:r>
                        <a:rPr lang="en-US" sz="2000" baseline="0" dirty="0" err="1" smtClean="0"/>
                        <a:t>thống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kê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12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err="1" smtClean="0"/>
                        <a:t>Trùng</a:t>
                      </a:r>
                      <a:r>
                        <a:rPr lang="en-US" sz="2000" baseline="0" dirty="0" smtClean="0"/>
                        <a:t> 2 </a:t>
                      </a:r>
                      <a:r>
                        <a:rPr lang="en-US" sz="2000" baseline="0" dirty="0" err="1" smtClean="0"/>
                        <a:t>nơi</a:t>
                      </a:r>
                      <a:r>
                        <a:rPr lang="en-US" sz="2000" baseline="0" dirty="0" smtClean="0"/>
                        <a:t> KCB</a:t>
                      </a:r>
                      <a:endParaRPr lang="en-US" sz="2000" dirty="0"/>
                    </a:p>
                  </a:txBody>
                  <a:tcPr anchor="ctr"/>
                </a:tc>
              </a:tr>
              <a:tr h="59748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err="1" smtClean="0"/>
                        <a:t>Nhóm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sai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sót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chỉ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định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rộng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rãi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13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err="1" smtClean="0"/>
                        <a:t>Mã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hóa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giường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bệnh</a:t>
                      </a:r>
                      <a:r>
                        <a:rPr lang="en-US" sz="2000" baseline="0" dirty="0" smtClean="0"/>
                        <a:t>, </a:t>
                      </a:r>
                      <a:r>
                        <a:rPr lang="en-US" sz="2000" baseline="0" dirty="0" err="1" smtClean="0"/>
                        <a:t>mã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hóa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dịch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vụ</a:t>
                      </a:r>
                      <a:r>
                        <a:rPr lang="en-US" sz="2000" baseline="0" dirty="0" smtClean="0"/>
                        <a:t>, TBYT</a:t>
                      </a:r>
                      <a:endParaRPr lang="en-US" sz="2000" dirty="0"/>
                    </a:p>
                  </a:txBody>
                  <a:tcPr anchor="ctr"/>
                </a:tc>
              </a:tr>
              <a:tr h="59748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err="1" smtClean="0"/>
                        <a:t>Chống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chỉ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định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14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NVYT </a:t>
                      </a:r>
                      <a:r>
                        <a:rPr lang="en-US" sz="2000" dirty="0" err="1" smtClean="0"/>
                        <a:t>đi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học</a:t>
                      </a:r>
                      <a:r>
                        <a:rPr lang="en-US" sz="2000" baseline="0" dirty="0" smtClean="0"/>
                        <a:t>, </a:t>
                      </a:r>
                      <a:r>
                        <a:rPr lang="en-US" sz="2000" baseline="0" dirty="0" err="1" smtClean="0"/>
                        <a:t>nghỉ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nhưng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phát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sinh</a:t>
                      </a:r>
                      <a:r>
                        <a:rPr lang="en-US" sz="2000" baseline="0" dirty="0" smtClean="0"/>
                        <a:t> chi </a:t>
                      </a:r>
                      <a:r>
                        <a:rPr lang="en-US" sz="2000" baseline="0" dirty="0" err="1" smtClean="0"/>
                        <a:t>phí</a:t>
                      </a:r>
                      <a:endParaRPr lang="en-US" sz="20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4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>
            <a:extLst>
              <a:ext uri="{FF2B5EF4-FFF2-40B4-BE49-F238E27FC236}">
                <a16:creationId xmlns:a16="http://schemas.microsoft.com/office/drawing/2014/main" xmlns="" id="{222FC9AC-F0D4-F68B-42DB-DB4BE7365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4108" y="204952"/>
            <a:ext cx="9453092" cy="693683"/>
          </a:xfrm>
        </p:spPr>
        <p:txBody>
          <a:bodyPr>
            <a:normAutofit/>
          </a:bodyPr>
          <a:lstStyle/>
          <a:p>
            <a:pPr algn="r"/>
            <a:r>
              <a:rPr lang="en-US" dirty="0" smtClean="0"/>
              <a:t>1.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sai</a:t>
            </a:r>
            <a:r>
              <a:rPr lang="en-US" dirty="0" smtClean="0"/>
              <a:t> </a:t>
            </a:r>
            <a:r>
              <a:rPr lang="en-US" dirty="0" err="1" smtClean="0"/>
              <a:t>sót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055411"/>
              </p:ext>
            </p:extLst>
          </p:nvPr>
        </p:nvGraphicFramePr>
        <p:xfrm>
          <a:off x="486979" y="1024762"/>
          <a:ext cx="11242565" cy="5819399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774262"/>
                <a:gridCol w="3722764"/>
                <a:gridCol w="2094712"/>
                <a:gridCol w="2402314"/>
                <a:gridCol w="2248513"/>
              </a:tblGrid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Thông</a:t>
                      </a:r>
                      <a:r>
                        <a:rPr lang="en-US" baseline="0" dirty="0" smtClean="0"/>
                        <a:t> tin </a:t>
                      </a:r>
                      <a:r>
                        <a:rPr lang="en-US" baseline="0" dirty="0" err="1" smtClean="0"/>
                        <a:t>lỗi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Nguyên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nhân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lỗi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Khắc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phục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Vai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trò</a:t>
                      </a:r>
                      <a:r>
                        <a:rPr lang="en-US" baseline="0" dirty="0" smtClean="0"/>
                        <a:t> IT</a:t>
                      </a:r>
                      <a:endParaRPr lang="en-US" dirty="0"/>
                    </a:p>
                  </a:txBody>
                  <a:tcPr anchor="ctr"/>
                </a:tc>
              </a:tr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Sai </a:t>
                      </a:r>
                      <a:r>
                        <a:rPr lang="en-US" sz="1600" kern="100" dirty="0" err="1">
                          <a:effectLst/>
                        </a:rPr>
                        <a:t>mã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thẻ</a:t>
                      </a:r>
                      <a:r>
                        <a:rPr lang="en-US" sz="1600" kern="100" dirty="0">
                          <a:effectLst/>
                        </a:rPr>
                        <a:t>; </a:t>
                      </a:r>
                      <a:r>
                        <a:rPr lang="en-US" sz="1600" kern="100" dirty="0" err="1">
                          <a:effectLst/>
                        </a:rPr>
                        <a:t>sai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nơi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đăng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ký</a:t>
                      </a:r>
                      <a:r>
                        <a:rPr lang="en-US" sz="1600" kern="100" dirty="0">
                          <a:effectLst/>
                        </a:rPr>
                        <a:t> ban </a:t>
                      </a:r>
                      <a:r>
                        <a:rPr lang="en-US" sz="1600" kern="100" dirty="0" err="1">
                          <a:effectLst/>
                        </a:rPr>
                        <a:t>đầu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effectLst/>
                        </a:rPr>
                        <a:t>Chủ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quan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effectLst/>
                        </a:rPr>
                        <a:t>Kiểm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tra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baseline="0" dirty="0" err="1" smtClean="0">
                          <a:effectLst/>
                        </a:rPr>
                        <a:t>thông</a:t>
                      </a:r>
                      <a:r>
                        <a:rPr lang="en-US" sz="1600" kern="100" baseline="0" dirty="0" smtClean="0">
                          <a:effectLst/>
                        </a:rPr>
                        <a:t> </a:t>
                      </a:r>
                      <a:r>
                        <a:rPr lang="en-US" sz="1600" kern="100" baseline="0" dirty="0" err="1" smtClean="0">
                          <a:effectLst/>
                        </a:rPr>
                        <a:t>tuyến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effectLst/>
                        </a:rPr>
                        <a:t>Cảnh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báo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Z00; DVKT </a:t>
                      </a:r>
                      <a:r>
                        <a:rPr lang="en-US" sz="1600" kern="100" dirty="0" err="1" smtClean="0">
                          <a:effectLst/>
                        </a:rPr>
                        <a:t>ko</a:t>
                      </a:r>
                      <a:r>
                        <a:rPr lang="en-US" sz="1600" kern="100" dirty="0" smtClean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phù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hợp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giới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tính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Chủ quan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effectLst/>
                        </a:rPr>
                        <a:t>Tự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kiểm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tra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DVKT </a:t>
                      </a:r>
                      <a:r>
                        <a:rPr lang="en-US" sz="1600" kern="100" dirty="0" err="1">
                          <a:effectLst/>
                        </a:rPr>
                        <a:t>không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phù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hợp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tuổi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Chủ quan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Tự kiểm tra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effectLst/>
                        </a:rPr>
                        <a:t>Trùng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thời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gian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các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cơ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sở</a:t>
                      </a:r>
                      <a:r>
                        <a:rPr lang="en-US" sz="1600" kern="100" dirty="0">
                          <a:effectLst/>
                        </a:rPr>
                        <a:t> KCB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Chủ quan, KQ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Hỏi; kiểm tra thông tuyến khi thanh toán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effectLst/>
                        </a:rPr>
                        <a:t>Không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đồng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nhất</a:t>
                      </a:r>
                      <a:r>
                        <a:rPr lang="en-US" sz="1600" kern="100" dirty="0">
                          <a:effectLst/>
                        </a:rPr>
                        <a:t> XML </a:t>
                      </a:r>
                      <a:r>
                        <a:rPr lang="en-US" sz="1600" kern="100" dirty="0" err="1">
                          <a:effectLst/>
                        </a:rPr>
                        <a:t>với</a:t>
                      </a:r>
                      <a:r>
                        <a:rPr lang="en-US" sz="1600" kern="100" dirty="0">
                          <a:effectLst/>
                        </a:rPr>
                        <a:t> B/</a:t>
                      </a:r>
                      <a:r>
                        <a:rPr lang="en-US" sz="1600" kern="100" dirty="0" err="1">
                          <a:effectLst/>
                        </a:rPr>
                        <a:t>án</a:t>
                      </a:r>
                      <a:r>
                        <a:rPr lang="en-US" sz="1600" kern="100" dirty="0">
                          <a:effectLst/>
                        </a:rPr>
                        <a:t>; </a:t>
                      </a:r>
                      <a:r>
                        <a:rPr lang="en-US" sz="1600" kern="100" dirty="0" err="1">
                          <a:effectLst/>
                        </a:rPr>
                        <a:t>Thiếu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hồ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sơ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smtClean="0">
                          <a:effectLst/>
                        </a:rPr>
                        <a:t>(</a:t>
                      </a:r>
                      <a:r>
                        <a:rPr lang="en-US" sz="1600" kern="100" dirty="0" err="1" smtClean="0">
                          <a:effectLst/>
                        </a:rPr>
                        <a:t>bảng</a:t>
                      </a:r>
                      <a:r>
                        <a:rPr lang="en-US" sz="1600" kern="100" dirty="0" smtClean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kê</a:t>
                      </a:r>
                      <a:r>
                        <a:rPr lang="en-US" sz="1600" kern="100" dirty="0">
                          <a:effectLst/>
                        </a:rPr>
                        <a:t>; </a:t>
                      </a:r>
                      <a:r>
                        <a:rPr lang="en-US" sz="1600" kern="100" dirty="0" err="1">
                          <a:effectLst/>
                        </a:rPr>
                        <a:t>phiếu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smtClean="0">
                          <a:effectLst/>
                        </a:rPr>
                        <a:t>PTTT</a:t>
                      </a:r>
                      <a:r>
                        <a:rPr lang="en-US" sz="1600" kern="100" dirty="0">
                          <a:effectLst/>
                        </a:rPr>
                        <a:t>, </a:t>
                      </a:r>
                      <a:r>
                        <a:rPr lang="en-US" sz="1600" kern="100" dirty="0" err="1">
                          <a:effectLst/>
                        </a:rPr>
                        <a:t>phiếu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chỉ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định</a:t>
                      </a:r>
                      <a:r>
                        <a:rPr lang="en-US" sz="1600" kern="100" dirty="0">
                          <a:effectLst/>
                        </a:rPr>
                        <a:t>, </a:t>
                      </a:r>
                      <a:r>
                        <a:rPr lang="en-US" sz="1600" kern="100" dirty="0" err="1">
                          <a:effectLst/>
                        </a:rPr>
                        <a:t>kết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quả</a:t>
                      </a:r>
                      <a:r>
                        <a:rPr lang="en-US" sz="1600" kern="100" dirty="0">
                          <a:effectLst/>
                        </a:rPr>
                        <a:t>…)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effectLst/>
                        </a:rPr>
                        <a:t>Chủ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quan</a:t>
                      </a:r>
                      <a:endParaRPr lang="en-US" sz="1600" kern="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effectLst/>
                        </a:rPr>
                        <a:t>Rà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soát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trước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khi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thanh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toán</a:t>
                      </a:r>
                      <a:r>
                        <a:rPr lang="en-US" sz="1600" kern="100" dirty="0">
                          <a:effectLst/>
                        </a:rPr>
                        <a:t>; </a:t>
                      </a:r>
                      <a:r>
                        <a:rPr lang="en-US" sz="1600" kern="100" dirty="0" err="1">
                          <a:effectLst/>
                        </a:rPr>
                        <a:t>tránh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 smtClean="0">
                          <a:effectLst/>
                        </a:rPr>
                        <a:t>sai</a:t>
                      </a:r>
                      <a:r>
                        <a:rPr lang="en-US" sz="1600" kern="100" baseline="0" dirty="0" smtClean="0">
                          <a:effectLst/>
                        </a:rPr>
                        <a:t> </a:t>
                      </a:r>
                      <a:r>
                        <a:rPr lang="en-US" sz="1600" kern="100" baseline="0" dirty="0" err="1" smtClean="0">
                          <a:effectLst/>
                        </a:rPr>
                        <a:t>sót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effectLst/>
                        </a:rPr>
                        <a:t>Mã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hoá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giường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bệnh</a:t>
                      </a:r>
                      <a:r>
                        <a:rPr lang="en-US" sz="1600" kern="100" dirty="0"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chỉ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định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giường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effectLst/>
                        </a:rPr>
                        <a:t>Chủ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quan</a:t>
                      </a:r>
                      <a:endParaRPr lang="en-US" sz="1600" kern="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Rà soát trước khi cho ra viện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effectLst/>
                        </a:rPr>
                        <a:t>Nhiệm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vụ</a:t>
                      </a:r>
                      <a:r>
                        <a:rPr lang="en-US" sz="1600" kern="100" dirty="0">
                          <a:effectLst/>
                        </a:rPr>
                        <a:t> IT, </a:t>
                      </a:r>
                      <a:r>
                        <a:rPr lang="en-US" sz="1600" kern="100" dirty="0" err="1">
                          <a:effectLst/>
                        </a:rPr>
                        <a:t>cảnh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báo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effectLst/>
                        </a:rPr>
                        <a:t>NVYT </a:t>
                      </a:r>
                      <a:r>
                        <a:rPr lang="en-US" sz="1600" kern="100" dirty="0" err="1">
                          <a:effectLst/>
                        </a:rPr>
                        <a:t>đi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 smtClean="0">
                          <a:effectLst/>
                        </a:rPr>
                        <a:t>học</a:t>
                      </a:r>
                      <a:r>
                        <a:rPr lang="en-US" sz="1600" kern="100" dirty="0" smtClean="0">
                          <a:effectLst/>
                        </a:rPr>
                        <a:t>, </a:t>
                      </a:r>
                      <a:r>
                        <a:rPr lang="en-US" sz="1600" kern="100" dirty="0" err="1">
                          <a:effectLst/>
                        </a:rPr>
                        <a:t>nghỉ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phát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sinh</a:t>
                      </a:r>
                      <a:r>
                        <a:rPr lang="en-US" sz="1600" kern="100" dirty="0">
                          <a:effectLst/>
                        </a:rPr>
                        <a:t> chi </a:t>
                      </a:r>
                      <a:r>
                        <a:rPr lang="en-US" sz="1600" kern="100" dirty="0" err="1">
                          <a:effectLst/>
                        </a:rPr>
                        <a:t>phí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effectLst/>
                        </a:rPr>
                        <a:t>Chủ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quan</a:t>
                      </a:r>
                      <a:endParaRPr lang="en-US" sz="1600" kern="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effectLst/>
                        </a:rPr>
                        <a:t>Khoa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nhắc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nhở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thường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xuyên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Mã hoá trang thiết bị y tế</a:t>
                      </a:r>
                      <a:r>
                        <a:rPr lang="en-US" sz="1600" kern="0">
                          <a:effectLst/>
                        </a:rPr>
                        <a:t>; mã hoá dịch vụ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Chủ quan, KQ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KHTH; </a:t>
                      </a:r>
                      <a:r>
                        <a:rPr lang="en-US" sz="1600" kern="100" dirty="0" err="1">
                          <a:effectLst/>
                        </a:rPr>
                        <a:t>khoa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lâm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sàng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phối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hợp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Hiệu chỉnh đủ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Sai chức danh chuyên môn: chỉ định, thực hiện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Chủ quan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BS, </a:t>
                      </a:r>
                      <a:r>
                        <a:rPr lang="en-US" sz="1600" kern="100" dirty="0" err="1">
                          <a:effectLst/>
                        </a:rPr>
                        <a:t>điều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dưỡng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kiểm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tra</a:t>
                      </a:r>
                      <a:r>
                        <a:rPr lang="en-US" sz="1600" kern="100" dirty="0">
                          <a:effectLst/>
                        </a:rPr>
                        <a:t> User </a:t>
                      </a:r>
                      <a:r>
                        <a:rPr lang="en-US" sz="1600" kern="100" dirty="0" err="1">
                          <a:effectLst/>
                        </a:rPr>
                        <a:t>sử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dụng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effectLst/>
                        </a:rPr>
                        <a:t>Kiểm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định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trang</a:t>
                      </a:r>
                      <a:r>
                        <a:rPr lang="en-US" sz="1600" kern="100" dirty="0">
                          <a:effectLst/>
                        </a:rPr>
                        <a:t>, </a:t>
                      </a:r>
                      <a:r>
                        <a:rPr lang="en-US" sz="1600" kern="100" dirty="0" err="1">
                          <a:effectLst/>
                        </a:rPr>
                        <a:t>thiết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bị</a:t>
                      </a:r>
                      <a:r>
                        <a:rPr lang="en-US" sz="1600" kern="100" dirty="0">
                          <a:effectLst/>
                        </a:rPr>
                        <a:t> y </a:t>
                      </a:r>
                      <a:r>
                        <a:rPr lang="en-US" sz="1600" kern="100" dirty="0" err="1">
                          <a:effectLst/>
                        </a:rPr>
                        <a:t>tế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Chủ quan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KHTH, khoa lâm sàng, XN; CĐHA rà soát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IT </a:t>
                      </a:r>
                      <a:r>
                        <a:rPr lang="en-US" sz="1600" kern="100" dirty="0" err="1">
                          <a:effectLst/>
                        </a:rPr>
                        <a:t>cảnh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 err="1">
                          <a:effectLst/>
                        </a:rPr>
                        <a:t>báo</a:t>
                      </a:r>
                      <a:r>
                        <a:rPr lang="en-US" sz="1600" kern="100" dirty="0">
                          <a:effectLst/>
                        </a:rPr>
                        <a:t>???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8289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3">
            <a:extLst>
              <a:ext uri="{FF2B5EF4-FFF2-40B4-BE49-F238E27FC236}">
                <a16:creationId xmlns:a16="http://schemas.microsoft.com/office/drawing/2014/main" xmlns="" id="{222FC9AC-F0D4-F68B-42DB-DB4BE7365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4108" y="204952"/>
            <a:ext cx="9453092" cy="693683"/>
          </a:xfrm>
        </p:spPr>
        <p:txBody>
          <a:bodyPr>
            <a:normAutofit/>
          </a:bodyPr>
          <a:lstStyle/>
          <a:p>
            <a:pPr algn="r"/>
            <a:r>
              <a:rPr lang="en-US" dirty="0" smtClean="0"/>
              <a:t>2.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sai</a:t>
            </a:r>
            <a:r>
              <a:rPr lang="en-US" dirty="0" smtClean="0"/>
              <a:t> </a:t>
            </a:r>
            <a:r>
              <a:rPr lang="en-US" dirty="0" err="1" smtClean="0"/>
              <a:t>sót</a:t>
            </a:r>
            <a:r>
              <a:rPr lang="en-US" dirty="0" smtClean="0"/>
              <a:t> </a:t>
            </a:r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gian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9371319"/>
              </p:ext>
            </p:extLst>
          </p:nvPr>
        </p:nvGraphicFramePr>
        <p:xfrm>
          <a:off x="486979" y="1655388"/>
          <a:ext cx="11242565" cy="3686578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774262"/>
                <a:gridCol w="3722764"/>
                <a:gridCol w="2094712"/>
                <a:gridCol w="2402314"/>
                <a:gridCol w="2248513"/>
              </a:tblGrid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Thông</a:t>
                      </a:r>
                      <a:r>
                        <a:rPr lang="en-US" baseline="0" dirty="0" smtClean="0"/>
                        <a:t> tin </a:t>
                      </a:r>
                      <a:r>
                        <a:rPr lang="en-US" baseline="0" dirty="0" err="1" smtClean="0"/>
                        <a:t>lỗi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Nguyên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nhân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lỗi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Khắc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phục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Vai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trò</a:t>
                      </a:r>
                      <a:r>
                        <a:rPr lang="en-US" baseline="0" dirty="0" smtClean="0"/>
                        <a:t> IT</a:t>
                      </a:r>
                      <a:endParaRPr lang="en-US" dirty="0"/>
                    </a:p>
                  </a:txBody>
                  <a:tcPr anchor="ctr"/>
                </a:tc>
              </a:tr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Cận LS thời gian quá ngắn; HBA1C ≤90+(-)3; chỉ định thuốc trước khi có KQ CLS.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Chủ quan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Đủ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gian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mới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-&gt;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Xã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hội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hoá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chờ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đủ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t/</a:t>
                      </a:r>
                      <a:r>
                        <a:rPr lang="en-US" sz="1600" kern="1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gian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Cảnh báo???</a:t>
                      </a:r>
                    </a:p>
                  </a:txBody>
                  <a:tcPr marL="68580" marR="68580" marT="0" marB="0" anchor="ctr"/>
                </a:tc>
              </a:tr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Thời gian quá dài CLS; thời gian y lệnh trùng thời gian ra viện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KQ, </a:t>
                      </a:r>
                      <a:r>
                        <a:rPr lang="en-US" sz="16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Hạn chế thấp nhất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</a:tr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Thời gian khám quá ngắn; 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KQ, </a:t>
                      </a:r>
                      <a:r>
                        <a:rPr lang="en-US" sz="16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Chờ thời gian cho đủ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Cảnh báo</a:t>
                      </a:r>
                    </a:p>
                  </a:txBody>
                  <a:tcPr marL="68580" marR="68580" marT="0" marB="0" anchor="ctr"/>
                </a:tc>
              </a:tr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QĐ:2775 BYT.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KQ, </a:t>
                      </a:r>
                      <a:r>
                        <a:rPr lang="en-US" sz="1600" kern="10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1600" kern="1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Đang hiệu chỉnh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</a:tr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EE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BS làm nhiều việc trong cùng Tgian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KQ, </a:t>
                      </a:r>
                      <a:r>
                        <a:rPr lang="en-US" sz="1600" kern="10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1600" kern="1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KT lịch làm việc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Cảnh báo User</a:t>
                      </a:r>
                    </a:p>
                  </a:txBody>
                  <a:tcPr marL="68580" marR="68580" marT="0" marB="0" anchor="ctr"/>
                </a:tc>
              </a:tr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solidFill>
                            <a:srgbClr val="EE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Pro-calcitonin:</a:t>
                      </a:r>
                      <a:r>
                        <a:rPr lang="en-US" sz="1600" kern="100" baseline="0" dirty="0" smtClean="0">
                          <a:solidFill>
                            <a:srgbClr val="EE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smtClean="0">
                          <a:solidFill>
                            <a:srgbClr val="EE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≥</a:t>
                      </a:r>
                      <a:r>
                        <a:rPr lang="en-US" sz="1600" kern="100" dirty="0">
                          <a:solidFill>
                            <a:srgbClr val="EE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 </a:t>
                      </a:r>
                      <a:r>
                        <a:rPr lang="en-US" sz="1600" kern="100" dirty="0" err="1">
                          <a:solidFill>
                            <a:srgbClr val="EE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lang="en-US" sz="1600" kern="100" dirty="0">
                          <a:solidFill>
                            <a:srgbClr val="EE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48h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Chủ quan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</a:t>
                      </a:r>
                      <a:r>
                        <a:rPr lang="en-US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lịch</a:t>
                      </a:r>
                      <a:r>
                        <a:rPr lang="en-US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định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033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222FC9AC-F0D4-F68B-42DB-DB4BE7365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7987" y="196397"/>
            <a:ext cx="9946486" cy="777875"/>
          </a:xfrm>
        </p:spPr>
        <p:txBody>
          <a:bodyPr>
            <a:normAutofit/>
          </a:bodyPr>
          <a:lstStyle/>
          <a:p>
            <a:pPr algn="r"/>
            <a:r>
              <a:rPr lang="en-US" dirty="0" smtClean="0"/>
              <a:t>3.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sai</a:t>
            </a:r>
            <a:r>
              <a:rPr lang="en-US" dirty="0" smtClean="0"/>
              <a:t> </a:t>
            </a:r>
            <a:r>
              <a:rPr lang="en-US" dirty="0" err="1" smtClean="0"/>
              <a:t>sót</a:t>
            </a:r>
            <a:r>
              <a:rPr lang="en-US" dirty="0" smtClean="0"/>
              <a:t> </a:t>
            </a:r>
            <a:r>
              <a:rPr lang="en-US" dirty="0" err="1" smtClean="0"/>
              <a:t>thiếu</a:t>
            </a:r>
            <a:r>
              <a:rPr lang="en-US" dirty="0" smtClean="0"/>
              <a:t> </a:t>
            </a:r>
            <a:r>
              <a:rPr lang="en-US" dirty="0" err="1" smtClean="0"/>
              <a:t>mã</a:t>
            </a:r>
            <a:r>
              <a:rPr lang="en-US" dirty="0" smtClean="0"/>
              <a:t> </a:t>
            </a:r>
            <a:r>
              <a:rPr lang="en-US" dirty="0" err="1" smtClean="0"/>
              <a:t>bệnh</a:t>
            </a:r>
            <a:r>
              <a:rPr lang="en-US" dirty="0" smtClean="0"/>
              <a:t>, </a:t>
            </a:r>
            <a:r>
              <a:rPr lang="en-US" dirty="0" err="1" smtClean="0"/>
              <a:t>sai</a:t>
            </a:r>
            <a:r>
              <a:rPr lang="en-US" dirty="0" smtClean="0"/>
              <a:t> </a:t>
            </a:r>
            <a:r>
              <a:rPr lang="en-US" dirty="0" err="1" smtClean="0"/>
              <a:t>mã</a:t>
            </a:r>
            <a:r>
              <a:rPr lang="en-US" dirty="0" smtClean="0"/>
              <a:t> </a:t>
            </a:r>
            <a:r>
              <a:rPr lang="en-US" dirty="0" err="1" smtClean="0"/>
              <a:t>bệnh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1315713"/>
              </p:ext>
            </p:extLst>
          </p:nvPr>
        </p:nvGraphicFramePr>
        <p:xfrm>
          <a:off x="486979" y="2128358"/>
          <a:ext cx="11242565" cy="1951025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774262"/>
                <a:gridCol w="3722764"/>
                <a:gridCol w="2094712"/>
                <a:gridCol w="2402314"/>
                <a:gridCol w="2248513"/>
              </a:tblGrid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Thông</a:t>
                      </a:r>
                      <a:r>
                        <a:rPr lang="en-US" baseline="0" dirty="0" smtClean="0"/>
                        <a:t> tin </a:t>
                      </a:r>
                      <a:r>
                        <a:rPr lang="en-US" baseline="0" dirty="0" err="1" smtClean="0"/>
                        <a:t>lỗi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Nguyên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nhân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lỗi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Khắc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phục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Vai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trò</a:t>
                      </a:r>
                      <a:r>
                        <a:rPr lang="en-US" baseline="0" dirty="0" smtClean="0"/>
                        <a:t> IT</a:t>
                      </a:r>
                      <a:endParaRPr lang="en-US" dirty="0"/>
                    </a:p>
                  </a:txBody>
                  <a:tcPr anchor="ctr"/>
                </a:tc>
              </a:tr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Siêu âm tuyến giáp; vú không phù hợp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KQ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Bổ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sung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mã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Thu </a:t>
                      </a:r>
                      <a:r>
                        <a:rPr lang="en-US" sz="1600" kern="1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phí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</a:tr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Marker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ung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thư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thiếu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mã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bệnh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CEA; CA125…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Chủ quan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Bổ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sung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mã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Thu </a:t>
                      </a:r>
                      <a:r>
                        <a:rPr lang="en-US" sz="1600" kern="1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phí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</a:tr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soi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TMH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phù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Chủ quan, KQ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Bổ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sung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mã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Thu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phí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934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>
            <a:extLst>
              <a:ext uri="{FF2B5EF4-FFF2-40B4-BE49-F238E27FC236}">
                <a16:creationId xmlns:a16="http://schemas.microsoft.com/office/drawing/2014/main" xmlns="" id="{222FC9AC-F0D4-F68B-42DB-DB4BE7365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8345" y="196397"/>
            <a:ext cx="9836127" cy="777875"/>
          </a:xfrm>
        </p:spPr>
        <p:txBody>
          <a:bodyPr>
            <a:normAutofit/>
          </a:bodyPr>
          <a:lstStyle/>
          <a:p>
            <a:pPr algn="r"/>
            <a:r>
              <a:rPr lang="en-US" dirty="0" smtClean="0"/>
              <a:t>4.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/>
              <a:t>sai</a:t>
            </a:r>
            <a:r>
              <a:rPr lang="en-US" dirty="0"/>
              <a:t> </a:t>
            </a:r>
            <a:r>
              <a:rPr lang="en-US" dirty="0" err="1"/>
              <a:t>sót</a:t>
            </a:r>
            <a:r>
              <a:rPr lang="en-US" dirty="0"/>
              <a:t> </a:t>
            </a:r>
            <a:r>
              <a:rPr lang="en-US" dirty="0" err="1"/>
              <a:t>áp</a:t>
            </a:r>
            <a:r>
              <a:rPr lang="en-US" dirty="0"/>
              <a:t> </a:t>
            </a:r>
            <a:r>
              <a:rPr lang="en-US" dirty="0" err="1"/>
              <a:t>giá</a:t>
            </a:r>
            <a:r>
              <a:rPr lang="en-US" dirty="0"/>
              <a:t>, </a:t>
            </a:r>
            <a:r>
              <a:rPr lang="en-US" dirty="0" err="1"/>
              <a:t>thống</a:t>
            </a:r>
            <a:r>
              <a:rPr lang="en-US" dirty="0"/>
              <a:t> </a:t>
            </a:r>
            <a:r>
              <a:rPr lang="en-US" dirty="0" err="1" smtClean="0"/>
              <a:t>kê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6892277"/>
              </p:ext>
            </p:extLst>
          </p:nvPr>
        </p:nvGraphicFramePr>
        <p:xfrm>
          <a:off x="486979" y="2128358"/>
          <a:ext cx="11242565" cy="1996474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774262"/>
                <a:gridCol w="3722764"/>
                <a:gridCol w="2094712"/>
                <a:gridCol w="2402314"/>
                <a:gridCol w="2248513"/>
              </a:tblGrid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Thông</a:t>
                      </a:r>
                      <a:r>
                        <a:rPr lang="en-US" baseline="0" dirty="0" smtClean="0"/>
                        <a:t> tin </a:t>
                      </a:r>
                      <a:r>
                        <a:rPr lang="en-US" baseline="0" dirty="0" err="1" smtClean="0"/>
                        <a:t>lỗi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Nguyên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nhân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lỗi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Khắc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phục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Vai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trò</a:t>
                      </a:r>
                      <a:r>
                        <a:rPr lang="en-US" baseline="0" dirty="0" smtClean="0"/>
                        <a:t> IT</a:t>
                      </a:r>
                      <a:endParaRPr lang="en-US" dirty="0"/>
                    </a:p>
                  </a:txBody>
                  <a:tcPr anchor="ctr"/>
                </a:tc>
              </a:tr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Chi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phí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chênh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lệch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DVKT: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soi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cắt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đốt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lành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tuyến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tiền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liệt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KQ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Chọn</a:t>
                      </a:r>
                      <a:r>
                        <a:rPr lang="en-US" sz="1600" kern="1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đúng</a:t>
                      </a:r>
                      <a:r>
                        <a:rPr lang="en-US" sz="1600" kern="1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mã</a:t>
                      </a:r>
                      <a:r>
                        <a:rPr lang="en-US" sz="1600" kern="1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PT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Áp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sai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giường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sau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PT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1,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2;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gây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tê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mê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KQ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KT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lại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trước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viện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</a:tr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Áp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 PT 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KT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lại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trước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viện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529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222FC9AC-F0D4-F68B-42DB-DB4BE7365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4108" y="173421"/>
            <a:ext cx="9437326" cy="804038"/>
          </a:xfrm>
        </p:spPr>
        <p:txBody>
          <a:bodyPr>
            <a:normAutofit/>
          </a:bodyPr>
          <a:lstStyle/>
          <a:p>
            <a:pPr algn="r"/>
            <a:r>
              <a:rPr lang="en-US" dirty="0" smtClean="0"/>
              <a:t>5.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sai</a:t>
            </a:r>
            <a:r>
              <a:rPr lang="en-US" dirty="0" smtClean="0"/>
              <a:t> </a:t>
            </a:r>
            <a:r>
              <a:rPr lang="en-US" dirty="0" err="1" smtClean="0"/>
              <a:t>sót</a:t>
            </a:r>
            <a:r>
              <a:rPr lang="en-US" dirty="0" smtClean="0"/>
              <a:t> </a:t>
            </a:r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thuốc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502989"/>
              </p:ext>
            </p:extLst>
          </p:nvPr>
        </p:nvGraphicFramePr>
        <p:xfrm>
          <a:off x="486979" y="2128358"/>
          <a:ext cx="11242565" cy="152008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774262"/>
                <a:gridCol w="3722764"/>
                <a:gridCol w="2094712"/>
                <a:gridCol w="2402314"/>
                <a:gridCol w="2248513"/>
              </a:tblGrid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Thông</a:t>
                      </a:r>
                      <a:r>
                        <a:rPr lang="en-US" baseline="0" dirty="0" smtClean="0"/>
                        <a:t> tin </a:t>
                      </a:r>
                      <a:r>
                        <a:rPr lang="en-US" baseline="0" dirty="0" err="1" smtClean="0"/>
                        <a:t>lỗi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Nguyên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nhân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lỗi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Khắc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phục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Vai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trò</a:t>
                      </a:r>
                      <a:r>
                        <a:rPr lang="en-US" baseline="0" dirty="0" smtClean="0"/>
                        <a:t> IT</a:t>
                      </a:r>
                      <a:endParaRPr lang="en-US" dirty="0"/>
                    </a:p>
                  </a:txBody>
                  <a:tcPr anchor="ctr"/>
                </a:tc>
              </a:tr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đúng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tờ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dẫn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Esome</a:t>
                      </a: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Piracetam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Bổ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sung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mã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bệnh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thu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phí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Chống chỉ định; Quá liều: Azith; 3B; Metformin…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Lưu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ý 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29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>
            <a:extLst>
              <a:ext uri="{FF2B5EF4-FFF2-40B4-BE49-F238E27FC236}">
                <a16:creationId xmlns:a16="http://schemas.microsoft.com/office/drawing/2014/main" xmlns="" id="{222FC9AC-F0D4-F68B-42DB-DB4BE7365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4108" y="173421"/>
            <a:ext cx="9437326" cy="804038"/>
          </a:xfrm>
        </p:spPr>
        <p:txBody>
          <a:bodyPr>
            <a:normAutofit/>
          </a:bodyPr>
          <a:lstStyle/>
          <a:p>
            <a:pPr algn="r"/>
            <a:r>
              <a:rPr lang="en-US" dirty="0" smtClean="0"/>
              <a:t>6.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sai</a:t>
            </a:r>
            <a:r>
              <a:rPr lang="en-US" dirty="0" smtClean="0"/>
              <a:t> </a:t>
            </a:r>
            <a:r>
              <a:rPr lang="en-US" dirty="0" err="1" smtClean="0"/>
              <a:t>sót</a:t>
            </a:r>
            <a:r>
              <a:rPr lang="en-US" dirty="0" smtClean="0"/>
              <a:t> </a:t>
            </a:r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DVKT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9203915"/>
              </p:ext>
            </p:extLst>
          </p:nvPr>
        </p:nvGraphicFramePr>
        <p:xfrm>
          <a:off x="486979" y="2128358"/>
          <a:ext cx="11242565" cy="1996474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774262"/>
                <a:gridCol w="3722764"/>
                <a:gridCol w="2094712"/>
                <a:gridCol w="2402314"/>
                <a:gridCol w="2248513"/>
              </a:tblGrid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Thông</a:t>
                      </a:r>
                      <a:r>
                        <a:rPr lang="en-US" baseline="0" dirty="0" smtClean="0"/>
                        <a:t> tin </a:t>
                      </a:r>
                      <a:r>
                        <a:rPr lang="en-US" baseline="0" dirty="0" err="1" smtClean="0"/>
                        <a:t>lỗi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Nguyên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nhân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lỗi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Khắc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phục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Vai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trò</a:t>
                      </a:r>
                      <a:r>
                        <a:rPr lang="en-US" baseline="0" dirty="0" smtClean="0"/>
                        <a:t> IT</a:t>
                      </a:r>
                      <a:endParaRPr lang="en-US" dirty="0"/>
                    </a:p>
                  </a:txBody>
                  <a:tcPr anchor="ctr"/>
                </a:tc>
              </a:tr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soi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đại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trực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tràng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chống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BN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suy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tim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Cân nhắc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</a:tr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PHCN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bn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 (</a:t>
                      </a:r>
                      <a:r>
                        <a:rPr lang="en-US" sz="1600" kern="1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Điện</a:t>
                      </a: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xung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Laser…)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Cân nhắc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</a:tr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Chỉ định CRP không có dấu hiệu chỉ số sinh tồn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Bổ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xung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M; NĐ; NT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Cảnh</a:t>
                      </a:r>
                      <a:r>
                        <a:rPr lang="en-US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báo</a:t>
                      </a:r>
                      <a:r>
                        <a:rPr lang="en-US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rộng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463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>
            <a:extLst>
              <a:ext uri="{FF2B5EF4-FFF2-40B4-BE49-F238E27FC236}">
                <a16:creationId xmlns:a16="http://schemas.microsoft.com/office/drawing/2014/main" xmlns="" id="{222FC9AC-F0D4-F68B-42DB-DB4BE7365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4108" y="173421"/>
            <a:ext cx="9437326" cy="804038"/>
          </a:xfrm>
        </p:spPr>
        <p:txBody>
          <a:bodyPr>
            <a:normAutofit/>
          </a:bodyPr>
          <a:lstStyle/>
          <a:p>
            <a:pPr algn="r"/>
            <a:r>
              <a:rPr lang="en-US" dirty="0" smtClean="0"/>
              <a:t>7. </a:t>
            </a:r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thời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237533"/>
              </p:ext>
            </p:extLst>
          </p:nvPr>
        </p:nvGraphicFramePr>
        <p:xfrm>
          <a:off x="486979" y="1655388"/>
          <a:ext cx="11242565" cy="2949262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774262"/>
                <a:gridCol w="3722764"/>
                <a:gridCol w="2094712"/>
                <a:gridCol w="2402314"/>
                <a:gridCol w="2248513"/>
              </a:tblGrid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Thông</a:t>
                      </a:r>
                      <a:r>
                        <a:rPr lang="en-US" baseline="0" dirty="0" smtClean="0"/>
                        <a:t> tin </a:t>
                      </a:r>
                      <a:r>
                        <a:rPr lang="en-US" baseline="0" dirty="0" err="1" smtClean="0"/>
                        <a:t>lỗi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Nguyên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nhân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lỗi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Khắc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phục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Vai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trò</a:t>
                      </a:r>
                      <a:r>
                        <a:rPr lang="en-US" baseline="0" dirty="0" smtClean="0"/>
                        <a:t> IT</a:t>
                      </a:r>
                      <a:endParaRPr lang="en-US" dirty="0"/>
                    </a:p>
                  </a:txBody>
                  <a:tcPr anchor="ctr"/>
                </a:tc>
              </a:tr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XQ+CT; XQ+ MRI;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Nuôi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cấy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nhuộm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soi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Chủ quan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Giãn cách thời gian hoặc thu phí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 soi+ hút đờm;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KQ, </a:t>
                      </a:r>
                      <a:r>
                        <a:rPr lang="en-US" sz="16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 ổ bụng..đồng thời TCPP; tuyến giáp- hạch cổ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KQ, </a:t>
                      </a:r>
                      <a:r>
                        <a:rPr lang="en-US" sz="16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 T: Thu phí;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 trú: cách ngày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Đặt</a:t>
                      </a: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sonde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BQ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PT.</a:t>
                      </a: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Khách quan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6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Chỉ định rộng rãi…???</a:t>
                      </a:r>
                      <a:endParaRPr lang="en-US" sz="16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Chủ quan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Lưu</a:t>
                      </a:r>
                      <a:r>
                        <a:rPr lang="en-US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458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bvnhitw 169-đau chan bang nhau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vnhitw169.potx" id="{719850F3-7B19-4D77-8489-C35D3D60F263}" vid="{6315819C-F623-4C08-AE8F-98D860E88B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9044</TotalTime>
  <Words>1516</Words>
  <Application>Microsoft Office PowerPoint</Application>
  <PresentationFormat>Widescreen</PresentationFormat>
  <Paragraphs>301</Paragraphs>
  <Slides>16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Times New Roman</vt:lpstr>
      <vt:lpstr>Wingdings</vt:lpstr>
      <vt:lpstr>PPbvnhitw 169-đau chan bang nhau</vt:lpstr>
      <vt:lpstr>Microsoft Word 97 - 2003 Document</vt:lpstr>
      <vt:lpstr>PowerPoint Presentation</vt:lpstr>
      <vt:lpstr>Những sai sót trong thanh toán BHYT</vt:lpstr>
      <vt:lpstr>1. Nhóm sai sót hành chính</vt:lpstr>
      <vt:lpstr>2. Nhóm sai sót thời gian</vt:lpstr>
      <vt:lpstr>3. Nhóm sai sót thiếu mã bệnh, sai mã bệnh</vt:lpstr>
      <vt:lpstr>4. Nhóm sai sót áp giá, thống kê</vt:lpstr>
      <vt:lpstr>5. Nhóm sai sót chỉ định thuốc</vt:lpstr>
      <vt:lpstr>6. Nhóm sai sót chỉ định DVKT</vt:lpstr>
      <vt:lpstr>7. Chỉ định đồng thời</vt:lpstr>
      <vt:lpstr>PowerPoint Presentation</vt:lpstr>
      <vt:lpstr>Quyết định ban hành – Hiệu lực</vt:lpstr>
      <vt:lpstr>Nội dung Hướng dẫn</vt:lpstr>
      <vt:lpstr>1. Nguyên tắc xác định tình trạng cấp cứu</vt:lpstr>
      <vt:lpstr>1. Nguyên tắc xác định tình trạng cấp cứu</vt:lpstr>
      <vt:lpstr>2. Xác định tình trạng cấp cứu ở trẻ em</vt:lpstr>
      <vt:lpstr>3. Xác định tình trạng cấp cứu ở người lớn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0</dc:title>
  <dc:creator>Admin</dc:creator>
  <cp:lastModifiedBy>Microsoft account</cp:lastModifiedBy>
  <cp:revision>418</cp:revision>
  <dcterms:created xsi:type="dcterms:W3CDTF">2022-03-14T01:15:12Z</dcterms:created>
  <dcterms:modified xsi:type="dcterms:W3CDTF">2026-01-21T01:43:39Z</dcterms:modified>
</cp:coreProperties>
</file>