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3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76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179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8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32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56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5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2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08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62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0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4C7DE-410C-41A7-AC15-71625B15B7F2}" type="datetimeFigureOut">
              <a:rPr lang="en-US" smtClean="0"/>
              <a:t>05/06/2026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FFC08-46C3-42D0-B2B0-D8C0E7FCD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47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Myco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274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363" y="1690688"/>
            <a:ext cx="10515600" cy="4351338"/>
          </a:xfrm>
        </p:spPr>
        <p:txBody>
          <a:bodyPr>
            <a:noAutofit/>
          </a:bodyPr>
          <a:lstStyle/>
          <a:p>
            <a:pPr lvl="0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Nhuộm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Gram: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10–15: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2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sang: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Doxycycline➡️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55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437" y="1770207"/>
            <a:ext cx="1149003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vi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hominis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ICU 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phẫu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CQ, SHH, ICU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22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➡️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1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4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sọ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phẫu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5–7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NK TKTW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vi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Vancomycin; Ceftriaxone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52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4716"/>
            <a:ext cx="10515600" cy="500928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tủy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2">
              <a:lnSpc>
                <a:spcPct val="150000"/>
              </a:lnSpc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>
              <a:lnSpc>
                <a:spcPct val="150000"/>
              </a:lnSpc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Nhuộm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Gram: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>
              <a:lnSpc>
                <a:spcPct val="150000"/>
              </a:lnSpc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10–14: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rệt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MRI: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PCR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tủy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hominis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sang: Doxycycline 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➡️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23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SAI SÓT Y KHOA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04418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phẫu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NTTKTW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Gram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(Mycoplasma)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Vancomycin, Ceftriaxone)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Doxycycline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402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45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5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BN: nam,56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phẫu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van) </a:t>
            </a:r>
          </a:p>
          <a:p>
            <a:pPr lvl="0">
              <a:lnSpc>
                <a:spcPct val="15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phẫu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(beta-lactam + vancomycin) </a:t>
            </a:r>
          </a:p>
        </p:txBody>
      </p:sp>
    </p:spTree>
    <p:extLst>
      <p:ext uri="{BB962C8B-B14F-4D97-AF65-F5344CB8AC3E}">
        <p14:creationId xmlns:p14="http://schemas.microsoft.com/office/powerpoint/2010/main" val="192052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5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7–10: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2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Nhuộm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Gram: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2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sang doxycycline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BN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66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 sót y khoa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2970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hominis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phẫu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Beta-lactam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vancomycin)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protocol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8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145" y="1437697"/>
            <a:ext cx="547947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loét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 khan;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Loét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Stevens-Johnson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syndrome do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856" y="1437697"/>
            <a:ext cx="5741507" cy="38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1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➡️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vi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4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459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bị ảnh hưởng bởi kháng sinh beta-lactam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2576946"/>
            <a:ext cx="110767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loài Mycoplasma quan trọng ở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pneumoniae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(ho khan)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genitalium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Lây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đường tình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hominis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thể sống bình thường trong cơ thể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Nhưng khi mất cân bằng → gây nhiễm trùng </a:t>
            </a:r>
          </a:p>
          <a:p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4833273"/>
            <a:ext cx="542007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Cách lây truyền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 hô hấp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qua giọt bắn (ho, hắt hơi) 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 tình dục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mẹ sang con khi sinh (hiếm)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28872" y="4904632"/>
            <a:ext cx="366574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Macrolide (azithromycin)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Tetracycline (doxycycline)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Fluoroquinolone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660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690688"/>
            <a:ext cx="712246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né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mạn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5171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05" y="365125"/>
            <a:ext cx="11247191" cy="614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15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1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8618" y="1999763"/>
            <a:ext cx="115731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Ngừng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SJS: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da, corticoid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iến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PCR→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sz="2400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pneumoniae</a:t>
            </a:r>
            <a:r>
              <a:rPr lang="en-US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Azithromycin =&gt;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28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3273" y="1690688"/>
            <a:ext cx="11739418" cy="334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Nhầm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SJS do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niêm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Ho 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khan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manh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Mycoplasma-induced 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rash and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mucositis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762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17964" y="2141962"/>
            <a:ext cx="7426036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Loét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niêm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ho/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pneumoniae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854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1609" y="1617088"/>
            <a:ext cx="10873509" cy="3863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ho khan,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Ceftriaxone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3-&gt;5: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X-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(beta-lactam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CRP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51609" y="5030643"/>
            <a:ext cx="10515600" cy="1527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6–7: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ARDS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PCR→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pneumoniae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sang: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Azithromycin =&gt;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5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Ho khan; XN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Mycoplasma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  <a:p>
            <a:pPr marL="0" indent="0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beta-lactam =&gt;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Leo thang KS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guideline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macrolide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15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48–72h 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0" lv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76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309" y="1576243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sọ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phẫu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ICU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1–5: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6–10: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alt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vết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lang="en-US" alt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tủy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vi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Gram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carbapenem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glycopeptide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15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1403</Words>
  <Application>Microsoft Office PowerPoint</Application>
  <PresentationFormat>Widescreen</PresentationFormat>
  <Paragraphs>143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Courier New</vt:lpstr>
      <vt:lpstr>Symbol</vt:lpstr>
      <vt:lpstr>Times New Roman</vt:lpstr>
      <vt:lpstr>Office Theme</vt:lpstr>
      <vt:lpstr>Sai sót y khoa Myco</vt:lpstr>
      <vt:lpstr>Ca 1</vt:lpstr>
      <vt:lpstr>Ca 1</vt:lpstr>
      <vt:lpstr>Sai sót y khoa</vt:lpstr>
      <vt:lpstr>Bài học</vt:lpstr>
      <vt:lpstr>Ca 2</vt:lpstr>
      <vt:lpstr>Sai sót y khoa </vt:lpstr>
      <vt:lpstr>Bài học</vt:lpstr>
      <vt:lpstr>Ca 3</vt:lpstr>
      <vt:lpstr>Ca 3</vt:lpstr>
      <vt:lpstr>Sai sót y khoa</vt:lpstr>
      <vt:lpstr>Bài học</vt:lpstr>
      <vt:lpstr>Ca 4</vt:lpstr>
      <vt:lpstr>Ca 4</vt:lpstr>
      <vt:lpstr> SAI SÓT Y KHOA  </vt:lpstr>
      <vt:lpstr>Bài học lâm sàng </vt:lpstr>
      <vt:lpstr>Ca 5</vt:lpstr>
      <vt:lpstr>Ca 5</vt:lpstr>
      <vt:lpstr>Sai sót y khoa </vt:lpstr>
      <vt:lpstr>Bài học rút ra </vt:lpstr>
      <vt:lpstr>Mycoplasma </vt:lpstr>
      <vt:lpstr>Mycoplasma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 sót y khoa Myco</dc:title>
  <dc:creator>Admin</dc:creator>
  <cp:lastModifiedBy>Admin</cp:lastModifiedBy>
  <cp:revision>16</cp:revision>
  <dcterms:created xsi:type="dcterms:W3CDTF">2026-04-22T03:11:35Z</dcterms:created>
  <dcterms:modified xsi:type="dcterms:W3CDTF">2026-05-06T06:35:44Z</dcterms:modified>
</cp:coreProperties>
</file>