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73" r:id="rId6"/>
    <p:sldId id="262" r:id="rId7"/>
    <p:sldId id="274" r:id="rId8"/>
    <p:sldId id="258" r:id="rId9"/>
    <p:sldId id="275" r:id="rId10"/>
    <p:sldId id="260" r:id="rId11"/>
    <p:sldId id="265" r:id="rId12"/>
    <p:sldId id="266" r:id="rId13"/>
    <p:sldId id="267" r:id="rId14"/>
    <p:sldId id="268" r:id="rId15"/>
    <p:sldId id="270" r:id="rId16"/>
    <p:sldId id="269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89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8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08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0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8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5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32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3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61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93F3E-230D-4532-8023-CBD4B9BAEC37}" type="datetimeFigureOut">
              <a:rPr lang="en-US" smtClean="0"/>
              <a:t>05/14/2026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00A8C-396C-4AE3-BFAA-1EB890219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6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ĐTĐ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Phác đồ điều trị ban đầu Chỉ định ban đầu: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tiến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9746" y="1825625"/>
            <a:ext cx="60405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protocol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K⁺ &lt; 3.3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mmol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/L”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4756" y="4001294"/>
            <a:ext cx="673056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sót hệ thống chính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tuân thủ protocol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ceton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chuẩn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DKA chuẩn yêu cầu: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Bù dịch mạnh giai đoạn đầu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K⁺ mỗi 2–4 giờ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Bắt buộc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 trí kali trước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thấp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998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PHÂN TÍCH SAI SÓT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382" y="1816389"/>
            <a:ext cx="5544127" cy="4351338"/>
          </a:xfrm>
        </p:spPr>
        <p:txBody>
          <a:bodyPr>
            <a:normAutofit/>
          </a:bodyPr>
          <a:lstStyle/>
          <a:p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 nguy hiểm nhất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quản lý kali đúng cách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DKA: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 máu ban đầu có thể “giả cao”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tổng dự trữ cơ thể luôn thiếu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làm “kéo sập” kali máu nhanh chóng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59054" y="2288571"/>
            <a:ext cx="542174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Nhầm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“Kali 5.2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Kali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DKA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59054" y="3992058"/>
            <a:ext cx="59987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ICU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0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BÀI 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Trong DKA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phải vấn đề nguy hiểm nhất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 là yếu tố quyết định sống còn”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Nguyên tắc vàng: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&lt; 3.3 mmol/L →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truyền insulin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3.3–5.2 → vừa insulin vừa bù kali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&gt; 5.2 → theo dõi sát, chưa bù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phải kiểm tra liên tục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0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BÀI 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582" y="1825625"/>
            <a:ext cx="44057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63128" y="16690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 ĐGĐ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DKA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ICU/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(0–2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DKA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ĐGĐ 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K⁺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insulin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276436" y="2733964"/>
            <a:ext cx="886692" cy="9236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7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BÀI 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582" y="1825625"/>
            <a:ext cx="44057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0763" y="1825625"/>
            <a:ext cx="71212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 đoạn cấp (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/đ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 hiểm nhất với kali</a:t>
            </a:r>
            <a:endParaRPr lang="vi-VN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nặng: ưu tiên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làm K⁺ tụt nhanh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dịch thay đổi nội môi liên tục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 xảy ra loạn nhịp nếu bỏ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BS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endParaRPr lang="vi-VN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503174" y="3048000"/>
            <a:ext cx="462116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434348" y="3549445"/>
            <a:ext cx="636415" cy="3244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TRƯỜNG HỢP ĐẶC BIỆT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5491" y="194361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nào phải xét nghiệm sớm hơn 2 giờ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có bất kỳ dấu hiệu sau:</a:t>
            </a:r>
          </a:p>
          <a:p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K⁺ &lt; 3.5 mmol/L hoặc đang giảm nhanh </a:t>
            </a:r>
          </a:p>
          <a:p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Loạn nhịp tim </a:t>
            </a:r>
          </a:p>
          <a:p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Huyết áp không ổn định </a:t>
            </a:r>
          </a:p>
          <a:p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 insulin liều cao </a:t>
            </a:r>
          </a:p>
          <a:p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thận hoặc mất nước nặng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phải kiểm tra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4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BÀI 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582" y="1825625"/>
            <a:ext cx="44057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insulin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0763" y="1825625"/>
            <a:ext cx="6807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 đoạn ổn định (sau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giờ)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 cải thiện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huyết giảm ổn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 giải ít dao động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4–6 giờ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0763" y="3899554"/>
            <a:ext cx="68505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gần hết DKA 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 sang insulin dưới da)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 hoặc theo chỉ định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6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032" y="3019835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067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26000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1825625"/>
            <a:ext cx="3694545" cy="4351338"/>
          </a:xfrm>
        </p:spPr>
        <p:txBody>
          <a:bodyPr/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bệnh nhân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Nam, 23 tuổi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 sử: Đái tháo đường type 1 từ năm 14 tuổi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tuân thủ insulin trong 2–3 ngày do “bận học thi”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 viện vì: buồn nôn, nôn, đau bụng, thở nhanh, lơ mơ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53527" y="997961"/>
            <a:ext cx="76384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 trạng lúc nhập viện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 ban đầu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Mạch: 118 lần/phút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 áp: 95/60 mmHg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thở: 28 lần/phút, kiểu Kussmaul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Mùi acetone hơi thở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Lơ mơ nhẹ 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 nghiệm ban đầu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Glucose máu: 32 mmol/L (≈ 576 mg/dL)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 máu: 7.08 (toan nặng)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HCO₃⁻: 8 mmol/L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Ketone máu: dương tính mạnh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 máu: 5.2 mmol/L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ceton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mức độ nặng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iều trị ban 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988518"/>
            <a:ext cx="5652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2 giờ truyền insulin: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 5.2 → 3.8 mmol/L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BS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45018" y="3523474"/>
            <a:ext cx="63153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6–8 giờ điều trị: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 biến xấu đi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 chứng mới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 cơ tăng dần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 đập không đều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 huyết 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Lơ mơ sâu hơn 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 tim: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Ngoại tâm thu thất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đó xuất hiện: nhịp nhanh thất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rung thất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9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iều trị ban 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2142836"/>
            <a:ext cx="557556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lúc biến chứng xảy ra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Kali máu: 2.4 mmol/L (hạ nặng)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pH: cải thiện nhẹ (7.20)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Glucose: giảm còn 14 mmol/L 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đề chính không còn là đường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giải nguy hiểm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480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iều trị ban 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41818" y="1825625"/>
            <a:ext cx="76384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 trí cấp cứu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Ngừng insulin tạm thời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kali tĩnh mạch tốc độ cao (theo ICU protocol)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Sốc điện do rung thất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Hồi sức tim phổi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nhân được cứu sống nhưng: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 ICU nhiều ngày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nguy cơ tổn thương tim thoáng qua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57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245052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1409988"/>
            <a:ext cx="4812145" cy="1370157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Kali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5.2 → 3.8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8764" y="297395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2-4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3644" y="4599122"/>
            <a:ext cx="55707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làm đúng: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 phát hiện hạ kali sớm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 bổ sung kali trước khi xảy ra loạn nhịp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641600" y="2604655"/>
            <a:ext cx="9236" cy="59112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39126" y="1478215"/>
            <a:ext cx="53254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- 0–6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DKA: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2–4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4–6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1–2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Kali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4714" y="3417207"/>
            <a:ext cx="60405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sót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Không theo dõi kali máu sát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truyền insulin: </a:t>
            </a:r>
          </a:p>
          <a:p>
            <a:pPr lvl="1"/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giảm nhanh từ 5.2 → 3.8 mmol/L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xét nghiệm lại kịp thời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bổ sung kali trong dịch truyền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DKA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→ đẩy K⁺ vào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TB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hạ kali máu nhanh 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BÀI 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Trong DKA: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“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huyết không phải vấn đề nguy hiểm nhất — kali mới là yếu tố quyết định sống còn”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Nguyên tắc vàng: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&lt; 3.3 mmol/L →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truyền insulin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3.3–5.2 → vừa insulin vừa bù kali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K⁺ &gt; 5.2 → theo dõi sát, chưa bù ngay nhưng phải kiểm tra liên tục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0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Phác đồ điều trị ban đầu Chỉ định ban đầu: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tiến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9746" y="1825625"/>
            <a:ext cx="60405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sót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dịch không đầy đủ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chỉ được truyền 1–1.5 L 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đầu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 quả: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thể tích tuần hoàn không cải thiện tốt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tưới máu thận → giảm thải acid và kali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1424" y="4001294"/>
            <a:ext cx="60405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ruyền dịch ban đầu bao nhiêu là đủ?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đầu (DKA)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 đoạn 0–1 giờ đầu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NaCl 0.9%: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15–20 mL/kg trong giờ đầu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bệnh nhân 60 kg: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 – 1200 mL trong 1 giờ đầu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“bolus khởi đầu” bắt buộc trong DKA nặng.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9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68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Phác đồ điều trị ban đầu Chỉ định ban đầu: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NaCl 0.9%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1–1.5 L dịch trong 6 giờ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tĩnh mạch liên tục (0.1 U/kg/giờ)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dõi điện giải mỗi 2–4 giờ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 kali theo diễn tiến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34289" y="1825625"/>
            <a:ext cx="5742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giờ đầu tiên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 theo 2–6 giờ: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250–500 mL/giờ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tùy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 trạng mất nước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natri hiệu chỉnh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giờ đầu: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~3–4 L (tùy mức mất nước)</a:t>
            </a:r>
          </a:p>
          <a:p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1669" y="3736258"/>
            <a:ext cx="6607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cũng không được bù quá nhanh nếu: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 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 thận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già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hỉnh tốc độ nhưng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được bỏ thiếu liều ban đầu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3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1591</Words>
  <Application>Microsoft Office PowerPoint</Application>
  <PresentationFormat>Widescreen</PresentationFormat>
  <Paragraphs>204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Office Theme</vt:lpstr>
      <vt:lpstr>Sai sót y khoa ĐTĐ</vt:lpstr>
      <vt:lpstr>Ca lâm sàng</vt:lpstr>
      <vt:lpstr>Ca lâm sàng</vt:lpstr>
      <vt:lpstr>Ca lâm sàng</vt:lpstr>
      <vt:lpstr>Ca lâm sàng</vt:lpstr>
      <vt:lpstr>Sai sót y khoa</vt:lpstr>
      <vt:lpstr>BÀI HỌC</vt:lpstr>
      <vt:lpstr>Sai sót y khoa</vt:lpstr>
      <vt:lpstr>Sai sót y khoa</vt:lpstr>
      <vt:lpstr>Sai sót y khoa</vt:lpstr>
      <vt:lpstr>PHÂN TÍCH SAI SÓT Y KHOA</vt:lpstr>
      <vt:lpstr>BÀI HỌC</vt:lpstr>
      <vt:lpstr>BÀI HỌC</vt:lpstr>
      <vt:lpstr>BÀI HỌC</vt:lpstr>
      <vt:lpstr>TRƯỜNG HỢP ĐẶC BIỆT </vt:lpstr>
      <vt:lpstr>BÀI HỌC</vt:lpstr>
      <vt:lpstr>Xin cảm ơn sự lắng nghe của quý vị!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 sót y khoa ĐTĐ</dc:title>
  <dc:creator>Admin</dc:creator>
  <cp:lastModifiedBy>Admin</cp:lastModifiedBy>
  <cp:revision>13</cp:revision>
  <dcterms:created xsi:type="dcterms:W3CDTF">2026-05-08T03:39:33Z</dcterms:created>
  <dcterms:modified xsi:type="dcterms:W3CDTF">2026-05-14T00:30:12Z</dcterms:modified>
</cp:coreProperties>
</file>