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1105" r:id="rId2"/>
    <p:sldId id="1107" r:id="rId3"/>
    <p:sldId id="1108" r:id="rId4"/>
    <p:sldId id="261" r:id="rId5"/>
    <p:sldId id="263" r:id="rId6"/>
    <p:sldId id="284" r:id="rId7"/>
    <p:sldId id="285" r:id="rId8"/>
    <p:sldId id="283" r:id="rId9"/>
    <p:sldId id="296" r:id="rId10"/>
    <p:sldId id="330" r:id="rId11"/>
    <p:sldId id="266" r:id="rId12"/>
    <p:sldId id="265" r:id="rId13"/>
    <p:sldId id="269" r:id="rId14"/>
    <p:sldId id="356" r:id="rId15"/>
    <p:sldId id="32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7" autoAdjust="0"/>
    <p:restoredTop sz="99542" autoAdjust="0"/>
  </p:normalViewPr>
  <p:slideViewPr>
    <p:cSldViewPr>
      <p:cViewPr>
        <p:scale>
          <a:sx n="113" d="100"/>
          <a:sy n="113" d="100"/>
        </p:scale>
        <p:origin x="-774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8" y="112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82D49C-ED4D-49AA-899B-8D3C496BB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18268" y="1999483"/>
            <a:ext cx="9144000" cy="95110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1819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687084-1F31-43C1-9DA4-3B1A800F3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079" y="134430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11AE0AE-1B2F-49DC-B0A1-71200145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685" y="86036"/>
            <a:ext cx="9272787" cy="7778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7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16934" y="6032326"/>
            <a:ext cx="502276" cy="360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rgbClr val="0070C0"/>
                </a:solidFill>
              </a:defRPr>
            </a:lvl1pPr>
          </a:lstStyle>
          <a:p>
            <a:fld id="{D8736320-BCA2-4B1A-988E-7A121857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C3A546F-0A33-41C7-9A36-8712BEA4B5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6163" y="1526257"/>
            <a:ext cx="10407404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F87CEB5-2086-4D20-A19E-D7DA1F8A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625" y="86036"/>
            <a:ext cx="9706377" cy="7778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7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689725" y="6034739"/>
            <a:ext cx="502276" cy="36060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F1338-33B8-4F02-A6AD-5EC26488AF37}" type="slidenum">
              <a:rPr kumimoji="0" lang="en-US" sz="1125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97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07537E-7031-46E3-8BAF-DB170420A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531" y="140061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8ED14E-8B1D-470A-9D58-F27D4F45C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5539" y="140061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19B0E43-95E5-4467-B6EA-F4854F52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09" y="98916"/>
            <a:ext cx="9757892" cy="7778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7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689725" y="6013854"/>
            <a:ext cx="502276" cy="36060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F1338-33B8-4F02-A6AD-5EC26488AF37}" type="slidenum">
              <a:rPr kumimoji="0" lang="en-US" sz="1125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55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8B82D49C-ED4D-49AA-899B-8D3C496BB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18268" y="1999483"/>
            <a:ext cx="9144000" cy="95110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333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5EDF5D-0802-4857-BC6E-69469795F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475" y="13233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63969" y="5948379"/>
            <a:ext cx="528033" cy="5344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fld id="{D8736320-BCA2-4B1A-988E-7A121857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A0C008A-592A-A6C9-EF1F-DC131765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EEEE25-C92E-5B70-D262-260F95D16A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0350" y="6032500"/>
            <a:ext cx="501650" cy="360363"/>
          </a:xfrm>
        </p:spPr>
        <p:txBody>
          <a:bodyPr/>
          <a:lstStyle/>
          <a:p>
            <a:fld id="{DBEF1338-33B8-4F02-A6AD-5EC26488AF3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A27FCA-51A3-D853-E3F1-6CDCD6BEB095}"/>
              </a:ext>
            </a:extLst>
          </p:cNvPr>
          <p:cNvSpPr txBox="1"/>
          <p:nvPr/>
        </p:nvSpPr>
        <p:spPr>
          <a:xfrm>
            <a:off x="2667000" y="1752600"/>
            <a:ext cx="61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 HUYẾT DƯỚI NHỆN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Bs CKI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Hoài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9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</a:t>
            </a:r>
            <a:r>
              <a:rPr lang="en-US" dirty="0" err="1"/>
              <a:t>Chụp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tốt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Chụp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/>
              <a:t>chụp</a:t>
            </a:r>
            <a:r>
              <a:rPr lang="en-US" dirty="0"/>
              <a:t> </a:t>
            </a:r>
            <a:r>
              <a:rPr lang="en-US" dirty="0" err="1"/>
              <a:t>citi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não.Nếu</a:t>
            </a:r>
            <a:r>
              <a:rPr lang="en-US" dirty="0"/>
              <a:t> </a:t>
            </a:r>
            <a:r>
              <a:rPr lang="en-US" dirty="0" err="1"/>
              <a:t>chụp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2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đốt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cản</a:t>
            </a:r>
            <a:r>
              <a:rPr lang="en-US" dirty="0"/>
              <a:t> </a:t>
            </a:r>
            <a:r>
              <a:rPr lang="en-US" dirty="0" err="1"/>
              <a:t>quang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20%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phình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mạch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nhện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ST </a:t>
            </a:r>
            <a:r>
              <a:rPr lang="en-US" dirty="0" err="1"/>
              <a:t>chênh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 smtClean="0"/>
              <a:t>xuống</a:t>
            </a:r>
            <a:r>
              <a:rPr lang="en-US" dirty="0"/>
              <a:t>.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ngất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nhồi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tim,khoảng</a:t>
            </a:r>
            <a:r>
              <a:rPr lang="en-US" dirty="0"/>
              <a:t> QRS </a:t>
            </a:r>
            <a:r>
              <a:rPr lang="en-US" dirty="0" err="1"/>
              <a:t>hoặc</a:t>
            </a:r>
            <a:r>
              <a:rPr lang="en-US" dirty="0"/>
              <a:t> QT </a:t>
            </a: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T </a:t>
            </a:r>
            <a:r>
              <a:rPr lang="en-US" dirty="0" err="1"/>
              <a:t>âm</a:t>
            </a:r>
            <a:r>
              <a:rPr lang="en-US" dirty="0"/>
              <a:t>, </a:t>
            </a:r>
            <a:r>
              <a:rPr lang="en-US" dirty="0" err="1"/>
              <a:t>sâu</a:t>
            </a:r>
            <a:r>
              <a:rPr lang="en-US" dirty="0"/>
              <a:t>,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xứng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cls</a:t>
            </a:r>
            <a:r>
              <a:rPr lang="en-US" dirty="0"/>
              <a:t> </a:t>
            </a:r>
            <a:r>
              <a:rPr lang="en-US" dirty="0" err="1"/>
              <a:t>bổ</a:t>
            </a:r>
            <a:r>
              <a:rPr lang="en-US" dirty="0"/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197933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35%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15%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phát.Sau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tỷ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lệ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3%/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xấu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tĩnh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tổn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itchFamily="18" charset="0"/>
              </a:rPr>
              <a:t>Tiên</a:t>
            </a:r>
            <a:r>
              <a:rPr lang="en-US" sz="4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itchFamily="18" charset="0"/>
              </a:rPr>
              <a:t>lượng</a:t>
            </a:r>
            <a:endParaRPr lang="en-US" sz="4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4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liệu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Nicardipine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tĩnh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chậm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bơm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huyết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áp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&gt;130mmHg(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Liều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khởi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3-5mg/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15p,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vượt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15mg/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h.Liều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2-4mg/h</a:t>
            </a:r>
          </a:p>
          <a:p>
            <a:pPr marL="0" indent="0" algn="just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Nimodipin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thắt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cụ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lưu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thất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954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giảm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chảy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máu.Có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thiệp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nút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coils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dễ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phẫu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kẹp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clip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sten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tụ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phẫu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hút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673EB6A-7D24-46FC-AC41-CFD3B3EB472B}"/>
              </a:ext>
            </a:extLst>
          </p:cNvPr>
          <p:cNvSpPr txBox="1">
            <a:spLocks/>
          </p:cNvSpPr>
          <p:nvPr/>
        </p:nvSpPr>
        <p:spPr>
          <a:xfrm>
            <a:off x="3581400" y="5105400"/>
            <a:ext cx="56388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huyết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áp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pháp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béo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giảm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muối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Ngừng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rượu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673EB6A-7D24-46FC-AC41-CFD3B3EB472B}"/>
              </a:ext>
            </a:extLst>
          </p:cNvPr>
          <p:cNvSpPr txBox="1">
            <a:spLocks/>
          </p:cNvSpPr>
          <p:nvPr/>
        </p:nvSpPr>
        <p:spPr>
          <a:xfrm>
            <a:off x="3581400" y="5105400"/>
            <a:ext cx="56388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5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marL="0" indent="0">
              <a:buNone/>
            </a:pP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       Xin chân thành cảm ơn!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88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67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do: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sôt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130/80mmHg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T1, T2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87 l/p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18l/p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chướng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5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5441211" cy="49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733799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huyết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chảy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khoang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phổ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mạch.Các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kèm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giảm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thắt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màng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màng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tuỷ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sững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Chẩn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đoán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CT HOẶC MRI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ĐỊNH NGHĨA</a:t>
            </a:r>
          </a:p>
        </p:txBody>
      </p:sp>
    </p:spTree>
    <p:extLst>
      <p:ext uri="{BB962C8B-B14F-4D97-AF65-F5344CB8AC3E}">
        <p14:creationId xmlns:p14="http://schemas.microsoft.com/office/powerpoint/2010/main" val="361720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7629939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Chấn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đầu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huyết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do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gặp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nấm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tĩnh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chảy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					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0C1A704-570E-4DE4-AC37-8CD3F9E4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</a:p>
        </p:txBody>
      </p:sp>
    </p:spTree>
    <p:extLst>
      <p:ext uri="{BB962C8B-B14F-4D97-AF65-F5344CB8AC3E}">
        <p14:creationId xmlns:p14="http://schemas.microsoft.com/office/powerpoint/2010/main" val="118582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81200"/>
            <a:ext cx="7315200" cy="3124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màng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áp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sọ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thắt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25%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hiẹn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thoáng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nguy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thắt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hậu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nhồi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72h-10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đôi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xảy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gặp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7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đầu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E82C412-E663-4E45-876C-7CD06665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LÝ BỆNH</a:t>
            </a:r>
          </a:p>
        </p:txBody>
      </p:sp>
    </p:spTree>
    <p:extLst>
      <p:ext uri="{BB962C8B-B14F-4D97-AF65-F5344CB8AC3E}">
        <p14:creationId xmlns:p14="http://schemas.microsoft.com/office/powerpoint/2010/main" val="199624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đột</a:t>
            </a:r>
            <a:r>
              <a:rPr lang="en-US" dirty="0"/>
              <a:t> </a:t>
            </a:r>
            <a:r>
              <a:rPr lang="en-US" dirty="0" err="1"/>
              <a:t>ngột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giây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ý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tức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.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Tổn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thần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phút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giờ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loạn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, </a:t>
            </a:r>
            <a:r>
              <a:rPr lang="en-US" dirty="0" err="1"/>
              <a:t>bồn</a:t>
            </a:r>
            <a:r>
              <a:rPr lang="en-US" dirty="0"/>
              <a:t> </a:t>
            </a:r>
            <a:r>
              <a:rPr lang="en-US" dirty="0" err="1"/>
              <a:t>chồn</a:t>
            </a:r>
            <a:r>
              <a:rPr lang="en-US" dirty="0"/>
              <a:t>, </a:t>
            </a:r>
            <a:r>
              <a:rPr lang="en-US" dirty="0" err="1"/>
              <a:t>bứt</a:t>
            </a:r>
            <a:r>
              <a:rPr lang="en-US" dirty="0"/>
              <a:t> </a:t>
            </a:r>
            <a:r>
              <a:rPr lang="en-US" dirty="0" err="1"/>
              <a:t>dứt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,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màng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24h </a:t>
            </a:r>
            <a:r>
              <a:rPr lang="en-US" dirty="0" err="1"/>
              <a:t>đầu</a:t>
            </a:r>
            <a:r>
              <a:rPr lang="en-US" dirty="0"/>
              <a:t>, </a:t>
            </a:r>
            <a:r>
              <a:rPr lang="en-US" dirty="0" err="1"/>
              <a:t>nôn</a:t>
            </a:r>
            <a:r>
              <a:rPr lang="en-US" dirty="0"/>
              <a:t>, </a:t>
            </a:r>
            <a:r>
              <a:rPr lang="en-US" dirty="0" err="1"/>
              <a:t>duỗi</a:t>
            </a:r>
            <a:r>
              <a:rPr lang="en-US" dirty="0"/>
              <a:t> </a:t>
            </a:r>
            <a:r>
              <a:rPr lang="en-US" dirty="0" err="1"/>
              <a:t>cứng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2 </a:t>
            </a:r>
            <a:r>
              <a:rPr lang="en-US" dirty="0" err="1"/>
              <a:t>bên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944562"/>
          </a:xfrm>
        </p:spPr>
        <p:txBody>
          <a:bodyPr>
            <a:no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5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lú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lẫn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5-10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đầu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loạn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vòng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Chảy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CCDC21A-6732-41B9-9569-0C350CF0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133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1.Chụp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hưởng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não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2.MRI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nhạy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chảy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nặng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mức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tỷ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trọng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00FF109-A529-4234-B286-2EE3F4FC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12686"/>
      </p:ext>
    </p:extLst>
  </p:cSld>
  <p:clrMapOvr>
    <a:masterClrMapping/>
  </p:clrMapOvr>
</p:sld>
</file>

<file path=ppt/theme/theme1.xml><?xml version="1.0" encoding="utf-8"?>
<a:theme xmlns:a="http://schemas.openxmlformats.org/drawingml/2006/main" name="PPbvnhitw 169-đau chan bang nha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vnhitw169.potx" id="{719850F3-7B19-4D77-8489-C35D3D60F263}" vid="{6315819C-F623-4C08-AE8F-98D860E88B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 mẫu báo cáo</Template>
  <TotalTime>2101</TotalTime>
  <Words>907</Words>
  <Application>Microsoft Office PowerPoint</Application>
  <PresentationFormat>Custom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PPbvnhitw 169-đau chan bang nhau</vt:lpstr>
      <vt:lpstr>PowerPoint Presentation</vt:lpstr>
      <vt:lpstr>PowerPoint Presentation</vt:lpstr>
      <vt:lpstr>PowerPoint Presentation</vt:lpstr>
      <vt:lpstr>ĐỊNH NGHĨA</vt:lpstr>
      <vt:lpstr>NGUYÊN NHÂN</vt:lpstr>
      <vt:lpstr>SINH LÝ BỆNH</vt:lpstr>
      <vt:lpstr>Lâm sàng</vt:lpstr>
      <vt:lpstr>Lâm sàng</vt:lpstr>
      <vt:lpstr>Cận lâm sàng</vt:lpstr>
      <vt:lpstr>Các phương pháp cls bổ sung</vt:lpstr>
      <vt:lpstr>Tiên lượng</vt:lpstr>
      <vt:lpstr>Điều trị</vt:lpstr>
      <vt:lpstr>Điều trị</vt:lpstr>
      <vt:lpstr>Dự phòng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CHẨN ĐOÁN VÀ XỬ TRÍ                            SHOCK PHẢN VỆ</dc:title>
  <dc:creator>COMPUTER</dc:creator>
  <cp:lastModifiedBy>User</cp:lastModifiedBy>
  <cp:revision>278</cp:revision>
  <dcterms:created xsi:type="dcterms:W3CDTF">2022-02-08T02:38:01Z</dcterms:created>
  <dcterms:modified xsi:type="dcterms:W3CDTF">2026-01-21T04:29:10Z</dcterms:modified>
</cp:coreProperties>
</file>