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05" r:id="rId2"/>
    <p:sldId id="1106" r:id="rId3"/>
    <p:sldId id="1107" r:id="rId4"/>
    <p:sldId id="1108" r:id="rId5"/>
    <p:sldId id="1102" r:id="rId6"/>
    <p:sldId id="1114" r:id="rId7"/>
    <p:sldId id="1116" r:id="rId8"/>
    <p:sldId id="1115" r:id="rId9"/>
    <p:sldId id="1101" r:id="rId10"/>
    <p:sldId id="1111" r:id="rId11"/>
    <p:sldId id="1110" r:id="rId12"/>
    <p:sldId id="1109" r:id="rId13"/>
    <p:sldId id="1112" r:id="rId14"/>
    <p:sldId id="1113" r:id="rId1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8A1D5"/>
    <a:srgbClr val="FCFDFD"/>
    <a:srgbClr val="28659C"/>
    <a:srgbClr val="B8B8B8"/>
    <a:srgbClr val="B7B8B8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8640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A1A98-D633-4C1A-AA3C-677ABE0565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D77C2-4BE2-42B6-B47C-00F5B30E623E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2060"/>
              </a:solidFill>
            </a:rPr>
            <a:t>Người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trưởng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thành</a:t>
          </a:r>
          <a:endParaRPr lang="en-US" sz="3200" dirty="0">
            <a:solidFill>
              <a:srgbClr val="002060"/>
            </a:solidFill>
          </a:endParaRPr>
        </a:p>
      </dgm:t>
    </dgm:pt>
    <dgm:pt modelId="{687BEB17-27F3-480F-B2EE-C0440187FAA1}" type="parTrans" cxnId="{E126524F-BE2F-4644-A6A8-082008C31855}">
      <dgm:prSet/>
      <dgm:spPr/>
      <dgm:t>
        <a:bodyPr/>
        <a:lstStyle/>
        <a:p>
          <a:endParaRPr lang="en-US"/>
        </a:p>
      </dgm:t>
    </dgm:pt>
    <dgm:pt modelId="{C413BC40-F51A-499B-9006-C41BF5657DAA}" type="sibTrans" cxnId="{E126524F-BE2F-4644-A6A8-082008C31855}">
      <dgm:prSet/>
      <dgm:spPr/>
      <dgm:t>
        <a:bodyPr/>
        <a:lstStyle/>
        <a:p>
          <a:endParaRPr lang="en-US"/>
        </a:p>
      </dgm:t>
    </dgm:pt>
    <dgm:pt modelId="{78140806-B924-486C-9B7A-B706E1F5DA4B}">
      <dgm:prSet phldrT="[Text]" custT="1"/>
      <dgm:spPr/>
      <dgm:t>
        <a:bodyPr/>
        <a:lstStyle/>
        <a:p>
          <a:r>
            <a:rPr lang="en-US" sz="2100" dirty="0" err="1" smtClean="0">
              <a:solidFill>
                <a:srgbClr val="002060"/>
              </a:solidFill>
            </a:rPr>
            <a:t>Điểm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suy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đa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tạng</a:t>
          </a:r>
          <a:r>
            <a:rPr lang="en-US" sz="2100" dirty="0" smtClean="0">
              <a:solidFill>
                <a:srgbClr val="002060"/>
              </a:solidFill>
            </a:rPr>
            <a:t> (SOFA) </a:t>
          </a:r>
          <a:r>
            <a:rPr lang="en-US" sz="2100" dirty="0" smtClean="0">
              <a:solidFill>
                <a:srgbClr val="FF0000"/>
              </a:solidFill>
            </a:rPr>
            <a:t>≥ 2</a:t>
          </a:r>
          <a:endParaRPr lang="en-US" sz="2100" dirty="0">
            <a:solidFill>
              <a:srgbClr val="FF0000"/>
            </a:solidFill>
          </a:endParaRPr>
        </a:p>
      </dgm:t>
    </dgm:pt>
    <dgm:pt modelId="{BA47AA2E-C341-414A-91B2-828BB0ED409C}" type="parTrans" cxnId="{84F7DF66-11D9-480E-A4EA-9A4C04DEF126}">
      <dgm:prSet/>
      <dgm:spPr/>
      <dgm:t>
        <a:bodyPr/>
        <a:lstStyle/>
        <a:p>
          <a:endParaRPr lang="en-US"/>
        </a:p>
      </dgm:t>
    </dgm:pt>
    <dgm:pt modelId="{97ACBD02-7465-4275-AAE9-2B6F6E35A174}" type="sibTrans" cxnId="{84F7DF66-11D9-480E-A4EA-9A4C04DEF126}">
      <dgm:prSet/>
      <dgm:spPr/>
      <dgm:t>
        <a:bodyPr/>
        <a:lstStyle/>
        <a:p>
          <a:endParaRPr lang="en-US"/>
        </a:p>
      </dgm:t>
    </dgm:pt>
    <dgm:pt modelId="{96AB3BA5-BB7C-4CB6-8541-EC4484A65C96}">
      <dgm:prSet phldrT="[Text]" custT="1"/>
      <dgm:spPr/>
      <dgm:t>
        <a:bodyPr/>
        <a:lstStyle/>
        <a:p>
          <a:r>
            <a:rPr lang="en-US" sz="2100" dirty="0" err="1" smtClean="0">
              <a:solidFill>
                <a:srgbClr val="002060"/>
              </a:solidFill>
            </a:rPr>
            <a:t>Nghi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ngờ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có</a:t>
          </a:r>
          <a:r>
            <a:rPr lang="en-US" sz="2100" dirty="0" smtClean="0">
              <a:solidFill>
                <a:srgbClr val="002060"/>
              </a:solidFill>
            </a:rPr>
            <a:t> ổ </a:t>
          </a:r>
          <a:r>
            <a:rPr lang="en-US" sz="2100" dirty="0" err="1" smtClean="0">
              <a:solidFill>
                <a:srgbClr val="002060"/>
              </a:solidFill>
            </a:rPr>
            <a:t>nhiễm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trùng</a:t>
          </a:r>
          <a:r>
            <a:rPr lang="en-US" sz="2100" dirty="0" smtClean="0">
              <a:solidFill>
                <a:srgbClr val="002060"/>
              </a:solidFill>
            </a:rPr>
            <a:t> + </a:t>
          </a:r>
          <a:r>
            <a:rPr lang="en-US" sz="2100" dirty="0" err="1" smtClean="0">
              <a:solidFill>
                <a:srgbClr val="002060"/>
              </a:solidFill>
            </a:rPr>
            <a:t>có</a:t>
          </a:r>
          <a:r>
            <a:rPr lang="en-US" sz="2100" dirty="0" smtClean="0">
              <a:solidFill>
                <a:srgbClr val="002060"/>
              </a:solidFill>
            </a:rPr>
            <a:t> 2/3 </a:t>
          </a:r>
          <a:r>
            <a:rPr lang="en-US" sz="2100" dirty="0" err="1" smtClean="0">
              <a:solidFill>
                <a:srgbClr val="002060"/>
              </a:solidFill>
            </a:rPr>
            <a:t>tiêu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chuẩn</a:t>
          </a:r>
          <a:r>
            <a:rPr lang="en-US" sz="2100" dirty="0" smtClean="0">
              <a:solidFill>
                <a:srgbClr val="002060"/>
              </a:solidFill>
            </a:rPr>
            <a:t>:</a:t>
          </a:r>
          <a:br>
            <a:rPr lang="en-US" sz="2100" dirty="0" smtClean="0">
              <a:solidFill>
                <a:srgbClr val="002060"/>
              </a:solidFill>
            </a:rPr>
          </a:br>
          <a:r>
            <a:rPr lang="en-US" sz="2100" dirty="0" smtClean="0">
              <a:solidFill>
                <a:srgbClr val="002060"/>
              </a:solidFill>
            </a:rPr>
            <a:t>1. </a:t>
          </a:r>
          <a:r>
            <a:rPr lang="en-US" sz="2100" dirty="0" err="1" smtClean="0">
              <a:solidFill>
                <a:srgbClr val="002060"/>
              </a:solidFill>
            </a:rPr>
            <a:t>Nhịp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thở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smtClean="0">
              <a:solidFill>
                <a:srgbClr val="FF0000"/>
              </a:solidFill>
            </a:rPr>
            <a:t>≥ 22 </a:t>
          </a:r>
          <a:r>
            <a:rPr lang="en-US" sz="2100" dirty="0" err="1" smtClean="0">
              <a:solidFill>
                <a:srgbClr val="002060"/>
              </a:solidFill>
            </a:rPr>
            <a:t>lần</a:t>
          </a:r>
          <a:r>
            <a:rPr lang="en-US" sz="2100" dirty="0" smtClean="0">
              <a:solidFill>
                <a:srgbClr val="002060"/>
              </a:solidFill>
            </a:rPr>
            <a:t>/</a:t>
          </a:r>
          <a:r>
            <a:rPr lang="en-US" sz="2100" dirty="0" err="1" smtClean="0">
              <a:solidFill>
                <a:srgbClr val="002060"/>
              </a:solidFill>
            </a:rPr>
            <a:t>phút</a:t>
          </a:r>
          <a:r>
            <a:rPr lang="en-US" sz="2100" dirty="0" smtClean="0">
              <a:solidFill>
                <a:srgbClr val="002060"/>
              </a:solidFill>
            </a:rPr>
            <a:t>;</a:t>
          </a:r>
          <a:br>
            <a:rPr lang="en-US" sz="2100" dirty="0" smtClean="0">
              <a:solidFill>
                <a:srgbClr val="002060"/>
              </a:solidFill>
            </a:rPr>
          </a:br>
          <a:r>
            <a:rPr lang="en-US" sz="2100" dirty="0" smtClean="0">
              <a:solidFill>
                <a:srgbClr val="002060"/>
              </a:solidFill>
            </a:rPr>
            <a:t>2. </a:t>
          </a:r>
          <a:r>
            <a:rPr lang="en-US" sz="2100" dirty="0" err="1" smtClean="0">
              <a:solidFill>
                <a:srgbClr val="002060"/>
              </a:solidFill>
            </a:rPr>
            <a:t>Huyết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áp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tâm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thu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smtClean="0">
              <a:solidFill>
                <a:srgbClr val="FF0000"/>
              </a:solidFill>
            </a:rPr>
            <a:t>≤ 100 </a:t>
          </a:r>
          <a:r>
            <a:rPr lang="en-US" sz="2100" dirty="0" smtClean="0">
              <a:solidFill>
                <a:srgbClr val="002060"/>
              </a:solidFill>
            </a:rPr>
            <a:t>mmHg;</a:t>
          </a:r>
          <a:br>
            <a:rPr lang="en-US" sz="2100" dirty="0" smtClean="0">
              <a:solidFill>
                <a:srgbClr val="002060"/>
              </a:solidFill>
            </a:rPr>
          </a:br>
          <a:r>
            <a:rPr lang="en-US" sz="2100" dirty="0" smtClean="0">
              <a:solidFill>
                <a:srgbClr val="002060"/>
              </a:solidFill>
            </a:rPr>
            <a:t>3. Glasgow </a:t>
          </a:r>
          <a:r>
            <a:rPr lang="en-US" sz="2100" dirty="0" smtClean="0">
              <a:solidFill>
                <a:srgbClr val="FF0000"/>
              </a:solidFill>
            </a:rPr>
            <a:t>&lt;15 </a:t>
          </a:r>
          <a:r>
            <a:rPr lang="en-US" sz="2100" dirty="0" err="1" smtClean="0">
              <a:solidFill>
                <a:srgbClr val="002060"/>
              </a:solidFill>
            </a:rPr>
            <a:t>điểm</a:t>
          </a:r>
          <a:r>
            <a:rPr lang="en-US" sz="2100" dirty="0" smtClean="0">
              <a:solidFill>
                <a:srgbClr val="002060"/>
              </a:solidFill>
            </a:rPr>
            <a:t>.</a:t>
          </a:r>
          <a:endParaRPr lang="en-US" sz="2100" dirty="0">
            <a:solidFill>
              <a:srgbClr val="002060"/>
            </a:solidFill>
          </a:endParaRPr>
        </a:p>
      </dgm:t>
    </dgm:pt>
    <dgm:pt modelId="{EA09D6C1-1B8C-4167-983A-CAAFC8117A18}" type="parTrans" cxnId="{7A93AFBB-32AD-4155-801A-E16447A205E2}">
      <dgm:prSet/>
      <dgm:spPr/>
      <dgm:t>
        <a:bodyPr/>
        <a:lstStyle/>
        <a:p>
          <a:endParaRPr lang="en-US"/>
        </a:p>
      </dgm:t>
    </dgm:pt>
    <dgm:pt modelId="{699307B3-286C-4817-B489-32A42E526CB2}" type="sibTrans" cxnId="{7A93AFBB-32AD-4155-801A-E16447A205E2}">
      <dgm:prSet/>
      <dgm:spPr/>
      <dgm:t>
        <a:bodyPr/>
        <a:lstStyle/>
        <a:p>
          <a:endParaRPr lang="en-US"/>
        </a:p>
      </dgm:t>
    </dgm:pt>
    <dgm:pt modelId="{851EF66F-F74B-4FBD-A18C-E8E18CCB8EFD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2060"/>
              </a:solidFill>
            </a:rPr>
            <a:t>Trẻ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em</a:t>
          </a:r>
          <a:endParaRPr lang="en-US" sz="3200" dirty="0">
            <a:solidFill>
              <a:srgbClr val="002060"/>
            </a:solidFill>
          </a:endParaRPr>
        </a:p>
      </dgm:t>
    </dgm:pt>
    <dgm:pt modelId="{FB0761BA-26B7-4306-B260-559BC8ACA832}" type="parTrans" cxnId="{5F703BE0-1239-45A0-A833-20871B04299C}">
      <dgm:prSet/>
      <dgm:spPr/>
      <dgm:t>
        <a:bodyPr/>
        <a:lstStyle/>
        <a:p>
          <a:endParaRPr lang="en-US"/>
        </a:p>
      </dgm:t>
    </dgm:pt>
    <dgm:pt modelId="{43971B2E-674C-4D09-B754-A85AAEF6A6D2}" type="sibTrans" cxnId="{5F703BE0-1239-45A0-A833-20871B04299C}">
      <dgm:prSet/>
      <dgm:spPr/>
      <dgm:t>
        <a:bodyPr/>
        <a:lstStyle/>
        <a:p>
          <a:endParaRPr lang="en-US"/>
        </a:p>
      </dgm:t>
    </dgm:pt>
    <dgm:pt modelId="{5D973FB6-7240-416E-97F2-5BED3D589702}">
      <dgm:prSet phldrT="[Text]" custT="1"/>
      <dgm:spPr/>
      <dgm:t>
        <a:bodyPr/>
        <a:lstStyle/>
        <a:p>
          <a:r>
            <a:rPr lang="en-US" sz="2100" dirty="0" err="1" smtClean="0">
              <a:solidFill>
                <a:srgbClr val="002060"/>
              </a:solidFill>
            </a:rPr>
            <a:t>Chẩn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đoán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và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theo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dõi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nhiễm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trùng</a:t>
          </a:r>
          <a:r>
            <a:rPr lang="en-US" sz="2100" dirty="0" smtClean="0">
              <a:solidFill>
                <a:srgbClr val="002060"/>
              </a:solidFill>
            </a:rPr>
            <a:t> </a:t>
          </a:r>
          <a:r>
            <a:rPr lang="en-US" sz="2100" dirty="0" err="1" smtClean="0">
              <a:solidFill>
                <a:srgbClr val="002060"/>
              </a:solidFill>
            </a:rPr>
            <a:t>huyết</a:t>
          </a:r>
          <a:r>
            <a:rPr lang="en-US" sz="2100" dirty="0" smtClean="0">
              <a:solidFill>
                <a:srgbClr val="002060"/>
              </a:solidFill>
            </a:rPr>
            <a:t>;</a:t>
          </a:r>
          <a:endParaRPr lang="en-US" sz="2100" dirty="0">
            <a:solidFill>
              <a:srgbClr val="002060"/>
            </a:solidFill>
          </a:endParaRPr>
        </a:p>
      </dgm:t>
    </dgm:pt>
    <dgm:pt modelId="{C63296F8-54DB-4330-AD65-558695FFEDB6}" type="parTrans" cxnId="{A35D16B6-85BA-44C8-BC91-B7D0460605FB}">
      <dgm:prSet/>
      <dgm:spPr/>
      <dgm:t>
        <a:bodyPr/>
        <a:lstStyle/>
        <a:p>
          <a:endParaRPr lang="en-US"/>
        </a:p>
      </dgm:t>
    </dgm:pt>
    <dgm:pt modelId="{28935597-5587-4168-8874-CCD13486D10B}" type="sibTrans" cxnId="{A35D16B6-85BA-44C8-BC91-B7D0460605FB}">
      <dgm:prSet/>
      <dgm:spPr/>
      <dgm:t>
        <a:bodyPr/>
        <a:lstStyle/>
        <a:p>
          <a:endParaRPr lang="en-US"/>
        </a:p>
      </dgm:t>
    </dgm:pt>
    <dgm:pt modelId="{71024872-700B-4D6E-ACC8-6D9FAFB4B665}">
      <dgm:prSet phldrT="[Text]" custT="1"/>
      <dgm:spPr/>
      <dgm:t>
        <a:bodyPr/>
        <a:lstStyle/>
        <a:p>
          <a:r>
            <a:rPr lang="vi-VN" sz="2100" dirty="0" smtClean="0">
              <a:solidFill>
                <a:srgbClr val="002060"/>
              </a:solidFill>
            </a:rPr>
            <a:t>Theo dõi và tiên lượng suy đa tạng khi có rối loạn chức năng từ 2 cơ quan trở lên.</a:t>
          </a:r>
          <a:endParaRPr lang="en-US" sz="2100" dirty="0">
            <a:solidFill>
              <a:srgbClr val="002060"/>
            </a:solidFill>
          </a:endParaRPr>
        </a:p>
      </dgm:t>
    </dgm:pt>
    <dgm:pt modelId="{2C096B23-F0FF-484B-A261-9641AE627B57}" type="parTrans" cxnId="{F3DA3B6B-6F56-4CF0-9C2A-99F17F80CE9D}">
      <dgm:prSet/>
      <dgm:spPr/>
      <dgm:t>
        <a:bodyPr/>
        <a:lstStyle/>
        <a:p>
          <a:endParaRPr lang="en-US"/>
        </a:p>
      </dgm:t>
    </dgm:pt>
    <dgm:pt modelId="{2B14091A-EED8-4CE4-A3CF-72A1D4A6A640}" type="sibTrans" cxnId="{F3DA3B6B-6F56-4CF0-9C2A-99F17F80CE9D}">
      <dgm:prSet/>
      <dgm:spPr/>
      <dgm:t>
        <a:bodyPr/>
        <a:lstStyle/>
        <a:p>
          <a:endParaRPr lang="en-US"/>
        </a:p>
      </dgm:t>
    </dgm:pt>
    <dgm:pt modelId="{1DE30092-6357-4640-9D55-3D2EF2685A86}" type="pres">
      <dgm:prSet presAssocID="{CB4A1A98-D633-4C1A-AA3C-677ABE0565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337A08F-105F-46EE-80CB-CCF935EFB947}" type="pres">
      <dgm:prSet presAssocID="{642D77C2-4BE2-42B6-B47C-00F5B30E623E}" presName="root" presStyleCnt="0">
        <dgm:presLayoutVars>
          <dgm:chMax/>
          <dgm:chPref/>
        </dgm:presLayoutVars>
      </dgm:prSet>
      <dgm:spPr/>
    </dgm:pt>
    <dgm:pt modelId="{5D88DF0A-7E0C-432F-AC4C-12BEF0D9F5D7}" type="pres">
      <dgm:prSet presAssocID="{642D77C2-4BE2-42B6-B47C-00F5B30E623E}" presName="rootComposite" presStyleCnt="0">
        <dgm:presLayoutVars/>
      </dgm:prSet>
      <dgm:spPr/>
    </dgm:pt>
    <dgm:pt modelId="{629EAE96-9909-41FE-B762-341DC6EB3ED6}" type="pres">
      <dgm:prSet presAssocID="{642D77C2-4BE2-42B6-B47C-00F5B30E623E}" presName="ParentAccent" presStyleLbl="alignNode1" presStyleIdx="0" presStyleCnt="2"/>
      <dgm:spPr/>
    </dgm:pt>
    <dgm:pt modelId="{48B2804A-9B25-4D4B-B0BF-0745A45C18E9}" type="pres">
      <dgm:prSet presAssocID="{642D77C2-4BE2-42B6-B47C-00F5B30E623E}" presName="ParentSmallAccent" presStyleLbl="fgAcc1" presStyleIdx="0" presStyleCnt="2"/>
      <dgm:spPr/>
    </dgm:pt>
    <dgm:pt modelId="{609D445E-5AFB-463A-9198-DDF82EBC721C}" type="pres">
      <dgm:prSet presAssocID="{642D77C2-4BE2-42B6-B47C-00F5B30E623E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78586-D24C-415D-A8D9-EA3ADFC4DB2A}" type="pres">
      <dgm:prSet presAssocID="{642D77C2-4BE2-42B6-B47C-00F5B30E623E}" presName="childShape" presStyleCnt="0">
        <dgm:presLayoutVars>
          <dgm:chMax val="0"/>
          <dgm:chPref val="0"/>
        </dgm:presLayoutVars>
      </dgm:prSet>
      <dgm:spPr/>
    </dgm:pt>
    <dgm:pt modelId="{D0FC186A-930B-4C64-B9B5-9E36F0557558}" type="pres">
      <dgm:prSet presAssocID="{78140806-B924-486C-9B7A-B706E1F5DA4B}" presName="childComposite" presStyleCnt="0">
        <dgm:presLayoutVars>
          <dgm:chMax val="0"/>
          <dgm:chPref val="0"/>
        </dgm:presLayoutVars>
      </dgm:prSet>
      <dgm:spPr/>
    </dgm:pt>
    <dgm:pt modelId="{117A9E6F-F2E2-44C3-A423-96A06DE3948A}" type="pres">
      <dgm:prSet presAssocID="{78140806-B924-486C-9B7A-B706E1F5DA4B}" presName="ChildAccent" presStyleLbl="solidFgAcc1" presStyleIdx="0" presStyleCnt="4"/>
      <dgm:spPr/>
    </dgm:pt>
    <dgm:pt modelId="{2B5A4E2C-8AD6-4751-9F89-2960AC6C79EE}" type="pres">
      <dgm:prSet presAssocID="{78140806-B924-486C-9B7A-B706E1F5DA4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6E502-97BE-4E35-A2AE-B9A77AF2AB3E}" type="pres">
      <dgm:prSet presAssocID="{96AB3BA5-BB7C-4CB6-8541-EC4484A65C96}" presName="childComposite" presStyleCnt="0">
        <dgm:presLayoutVars>
          <dgm:chMax val="0"/>
          <dgm:chPref val="0"/>
        </dgm:presLayoutVars>
      </dgm:prSet>
      <dgm:spPr/>
    </dgm:pt>
    <dgm:pt modelId="{6B2C9889-A8FB-4E1E-97E1-5D3EBF99E23A}" type="pres">
      <dgm:prSet presAssocID="{96AB3BA5-BB7C-4CB6-8541-EC4484A65C96}" presName="ChildAccent" presStyleLbl="solidFgAcc1" presStyleIdx="1" presStyleCnt="4"/>
      <dgm:spPr/>
    </dgm:pt>
    <dgm:pt modelId="{F0EB712D-B17C-485D-9A24-C149462B272E}" type="pres">
      <dgm:prSet presAssocID="{96AB3BA5-BB7C-4CB6-8541-EC4484A65C96}" presName="Child" presStyleLbl="revTx" presStyleIdx="2" presStyleCnt="6" custScaleY="170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59E93-840E-4853-8C04-32CDBBDFBC70}" type="pres">
      <dgm:prSet presAssocID="{851EF66F-F74B-4FBD-A18C-E8E18CCB8EFD}" presName="root" presStyleCnt="0">
        <dgm:presLayoutVars>
          <dgm:chMax/>
          <dgm:chPref/>
        </dgm:presLayoutVars>
      </dgm:prSet>
      <dgm:spPr/>
    </dgm:pt>
    <dgm:pt modelId="{6ECBFE46-8BC2-43F9-999D-FA414FA4ECB5}" type="pres">
      <dgm:prSet presAssocID="{851EF66F-F74B-4FBD-A18C-E8E18CCB8EFD}" presName="rootComposite" presStyleCnt="0">
        <dgm:presLayoutVars/>
      </dgm:prSet>
      <dgm:spPr/>
    </dgm:pt>
    <dgm:pt modelId="{1FCAF0D1-B789-49CC-B8FC-D2942871C83E}" type="pres">
      <dgm:prSet presAssocID="{851EF66F-F74B-4FBD-A18C-E8E18CCB8EFD}" presName="ParentAccent" presStyleLbl="alignNode1" presStyleIdx="1" presStyleCnt="2"/>
      <dgm:spPr/>
    </dgm:pt>
    <dgm:pt modelId="{20DFFFAE-9A7D-4F7F-AE83-5D518C127CDC}" type="pres">
      <dgm:prSet presAssocID="{851EF66F-F74B-4FBD-A18C-E8E18CCB8EFD}" presName="ParentSmallAccent" presStyleLbl="fgAcc1" presStyleIdx="1" presStyleCnt="2"/>
      <dgm:spPr/>
    </dgm:pt>
    <dgm:pt modelId="{52FA9CA7-5A0F-4603-9EC0-567E20B2F55E}" type="pres">
      <dgm:prSet presAssocID="{851EF66F-F74B-4FBD-A18C-E8E18CCB8EFD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F461F-8493-46F8-8FFD-E232C41C3A89}" type="pres">
      <dgm:prSet presAssocID="{851EF66F-F74B-4FBD-A18C-E8E18CCB8EFD}" presName="childShape" presStyleCnt="0">
        <dgm:presLayoutVars>
          <dgm:chMax val="0"/>
          <dgm:chPref val="0"/>
        </dgm:presLayoutVars>
      </dgm:prSet>
      <dgm:spPr/>
    </dgm:pt>
    <dgm:pt modelId="{8D506FD2-2EE5-4F7A-A1E7-F93D482DADF8}" type="pres">
      <dgm:prSet presAssocID="{5D973FB6-7240-416E-97F2-5BED3D589702}" presName="childComposite" presStyleCnt="0">
        <dgm:presLayoutVars>
          <dgm:chMax val="0"/>
          <dgm:chPref val="0"/>
        </dgm:presLayoutVars>
      </dgm:prSet>
      <dgm:spPr/>
    </dgm:pt>
    <dgm:pt modelId="{8E4409C8-96D6-4404-8AA7-8C1C7B6C34B7}" type="pres">
      <dgm:prSet presAssocID="{5D973FB6-7240-416E-97F2-5BED3D589702}" presName="ChildAccent" presStyleLbl="solidFgAcc1" presStyleIdx="2" presStyleCnt="4"/>
      <dgm:spPr/>
    </dgm:pt>
    <dgm:pt modelId="{A0B05365-0748-417C-9C0A-9C5AA47A6CA6}" type="pres">
      <dgm:prSet presAssocID="{5D973FB6-7240-416E-97F2-5BED3D589702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1A44-1259-4D3C-8644-9C3DF176B377}" type="pres">
      <dgm:prSet presAssocID="{71024872-700B-4D6E-ACC8-6D9FAFB4B665}" presName="childComposite" presStyleCnt="0">
        <dgm:presLayoutVars>
          <dgm:chMax val="0"/>
          <dgm:chPref val="0"/>
        </dgm:presLayoutVars>
      </dgm:prSet>
      <dgm:spPr/>
    </dgm:pt>
    <dgm:pt modelId="{33B74D07-37FE-4203-A26B-6087D79DC197}" type="pres">
      <dgm:prSet presAssocID="{71024872-700B-4D6E-ACC8-6D9FAFB4B665}" presName="ChildAccent" presStyleLbl="solidFgAcc1" presStyleIdx="3" presStyleCnt="4" custLinFactNeighborY="98532"/>
      <dgm:spPr/>
    </dgm:pt>
    <dgm:pt modelId="{697AF119-69F1-48BD-8EAD-2562D2F54615}" type="pres">
      <dgm:prSet presAssocID="{71024872-700B-4D6E-ACC8-6D9FAFB4B665}" presName="Child" presStyleLbl="revTx" presStyleIdx="5" presStyleCnt="6" custLinFactNeighborY="44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BE551-3176-491D-8AE3-7A7F943510C5}" type="presOf" srcId="{851EF66F-F74B-4FBD-A18C-E8E18CCB8EFD}" destId="{52FA9CA7-5A0F-4603-9EC0-567E20B2F55E}" srcOrd="0" destOrd="0" presId="urn:microsoft.com/office/officeart/2008/layout/SquareAccentList"/>
    <dgm:cxn modelId="{EF872D32-96BB-44DA-9C46-1BE05BB64EDE}" type="presOf" srcId="{96AB3BA5-BB7C-4CB6-8541-EC4484A65C96}" destId="{F0EB712D-B17C-485D-9A24-C149462B272E}" srcOrd="0" destOrd="0" presId="urn:microsoft.com/office/officeart/2008/layout/SquareAccentList"/>
    <dgm:cxn modelId="{7A93AFBB-32AD-4155-801A-E16447A205E2}" srcId="{642D77C2-4BE2-42B6-B47C-00F5B30E623E}" destId="{96AB3BA5-BB7C-4CB6-8541-EC4484A65C96}" srcOrd="1" destOrd="0" parTransId="{EA09D6C1-1B8C-4167-983A-CAAFC8117A18}" sibTransId="{699307B3-286C-4817-B489-32A42E526CB2}"/>
    <dgm:cxn modelId="{5F703BE0-1239-45A0-A833-20871B04299C}" srcId="{CB4A1A98-D633-4C1A-AA3C-677ABE05654E}" destId="{851EF66F-F74B-4FBD-A18C-E8E18CCB8EFD}" srcOrd="1" destOrd="0" parTransId="{FB0761BA-26B7-4306-B260-559BC8ACA832}" sibTransId="{43971B2E-674C-4D09-B754-A85AAEF6A6D2}"/>
    <dgm:cxn modelId="{7781AB92-2792-49BF-8B89-E286026E3C10}" type="presOf" srcId="{CB4A1A98-D633-4C1A-AA3C-677ABE05654E}" destId="{1DE30092-6357-4640-9D55-3D2EF2685A86}" srcOrd="0" destOrd="0" presId="urn:microsoft.com/office/officeart/2008/layout/SquareAccentList"/>
    <dgm:cxn modelId="{056F87E0-11BF-4AC6-A589-4A9F1E207E2F}" type="presOf" srcId="{78140806-B924-486C-9B7A-B706E1F5DA4B}" destId="{2B5A4E2C-8AD6-4751-9F89-2960AC6C79EE}" srcOrd="0" destOrd="0" presId="urn:microsoft.com/office/officeart/2008/layout/SquareAccentList"/>
    <dgm:cxn modelId="{84F7DF66-11D9-480E-A4EA-9A4C04DEF126}" srcId="{642D77C2-4BE2-42B6-B47C-00F5B30E623E}" destId="{78140806-B924-486C-9B7A-B706E1F5DA4B}" srcOrd="0" destOrd="0" parTransId="{BA47AA2E-C341-414A-91B2-828BB0ED409C}" sibTransId="{97ACBD02-7465-4275-AAE9-2B6F6E35A174}"/>
    <dgm:cxn modelId="{424BEDCE-90E3-44E1-BECC-7CD847C0F2E2}" type="presOf" srcId="{71024872-700B-4D6E-ACC8-6D9FAFB4B665}" destId="{697AF119-69F1-48BD-8EAD-2562D2F54615}" srcOrd="0" destOrd="0" presId="urn:microsoft.com/office/officeart/2008/layout/SquareAccentList"/>
    <dgm:cxn modelId="{A35D16B6-85BA-44C8-BC91-B7D0460605FB}" srcId="{851EF66F-F74B-4FBD-A18C-E8E18CCB8EFD}" destId="{5D973FB6-7240-416E-97F2-5BED3D589702}" srcOrd="0" destOrd="0" parTransId="{C63296F8-54DB-4330-AD65-558695FFEDB6}" sibTransId="{28935597-5587-4168-8874-CCD13486D10B}"/>
    <dgm:cxn modelId="{9276E061-5E9D-473A-BFD4-C526D250083D}" type="presOf" srcId="{642D77C2-4BE2-42B6-B47C-00F5B30E623E}" destId="{609D445E-5AFB-463A-9198-DDF82EBC721C}" srcOrd="0" destOrd="0" presId="urn:microsoft.com/office/officeart/2008/layout/SquareAccentList"/>
    <dgm:cxn modelId="{E126524F-BE2F-4644-A6A8-082008C31855}" srcId="{CB4A1A98-D633-4C1A-AA3C-677ABE05654E}" destId="{642D77C2-4BE2-42B6-B47C-00F5B30E623E}" srcOrd="0" destOrd="0" parTransId="{687BEB17-27F3-480F-B2EE-C0440187FAA1}" sibTransId="{C413BC40-F51A-499B-9006-C41BF5657DAA}"/>
    <dgm:cxn modelId="{4A0606E2-1A67-4EC2-B261-E6C6AF65A717}" type="presOf" srcId="{5D973FB6-7240-416E-97F2-5BED3D589702}" destId="{A0B05365-0748-417C-9C0A-9C5AA47A6CA6}" srcOrd="0" destOrd="0" presId="urn:microsoft.com/office/officeart/2008/layout/SquareAccentList"/>
    <dgm:cxn modelId="{F3DA3B6B-6F56-4CF0-9C2A-99F17F80CE9D}" srcId="{851EF66F-F74B-4FBD-A18C-E8E18CCB8EFD}" destId="{71024872-700B-4D6E-ACC8-6D9FAFB4B665}" srcOrd="1" destOrd="0" parTransId="{2C096B23-F0FF-484B-A261-9641AE627B57}" sibTransId="{2B14091A-EED8-4CE4-A3CF-72A1D4A6A640}"/>
    <dgm:cxn modelId="{D49AB7E4-9910-4A9C-96F2-BD8404F07EAF}" type="presParOf" srcId="{1DE30092-6357-4640-9D55-3D2EF2685A86}" destId="{C337A08F-105F-46EE-80CB-CCF935EFB947}" srcOrd="0" destOrd="0" presId="urn:microsoft.com/office/officeart/2008/layout/SquareAccentList"/>
    <dgm:cxn modelId="{89A248D3-F2EA-4E37-83B7-A5184367150D}" type="presParOf" srcId="{C337A08F-105F-46EE-80CB-CCF935EFB947}" destId="{5D88DF0A-7E0C-432F-AC4C-12BEF0D9F5D7}" srcOrd="0" destOrd="0" presId="urn:microsoft.com/office/officeart/2008/layout/SquareAccentList"/>
    <dgm:cxn modelId="{A031448F-5FD0-4BBF-B2BA-521DDFC06C9A}" type="presParOf" srcId="{5D88DF0A-7E0C-432F-AC4C-12BEF0D9F5D7}" destId="{629EAE96-9909-41FE-B762-341DC6EB3ED6}" srcOrd="0" destOrd="0" presId="urn:microsoft.com/office/officeart/2008/layout/SquareAccentList"/>
    <dgm:cxn modelId="{67262C8B-8128-43AD-B01A-CA81122EF9DD}" type="presParOf" srcId="{5D88DF0A-7E0C-432F-AC4C-12BEF0D9F5D7}" destId="{48B2804A-9B25-4D4B-B0BF-0745A45C18E9}" srcOrd="1" destOrd="0" presId="urn:microsoft.com/office/officeart/2008/layout/SquareAccentList"/>
    <dgm:cxn modelId="{FDB7388A-5C58-418C-92B3-5BB3758F172E}" type="presParOf" srcId="{5D88DF0A-7E0C-432F-AC4C-12BEF0D9F5D7}" destId="{609D445E-5AFB-463A-9198-DDF82EBC721C}" srcOrd="2" destOrd="0" presId="urn:microsoft.com/office/officeart/2008/layout/SquareAccentList"/>
    <dgm:cxn modelId="{0553D933-D47C-4C10-AFBA-F50B599CFB0A}" type="presParOf" srcId="{C337A08F-105F-46EE-80CB-CCF935EFB947}" destId="{1F378586-D24C-415D-A8D9-EA3ADFC4DB2A}" srcOrd="1" destOrd="0" presId="urn:microsoft.com/office/officeart/2008/layout/SquareAccentList"/>
    <dgm:cxn modelId="{BBA7E7CB-7391-4CA5-8F07-6F4DA9D0B9FE}" type="presParOf" srcId="{1F378586-D24C-415D-A8D9-EA3ADFC4DB2A}" destId="{D0FC186A-930B-4C64-B9B5-9E36F0557558}" srcOrd="0" destOrd="0" presId="urn:microsoft.com/office/officeart/2008/layout/SquareAccentList"/>
    <dgm:cxn modelId="{94CD79C8-51BC-4FD1-86B1-355C135DA148}" type="presParOf" srcId="{D0FC186A-930B-4C64-B9B5-9E36F0557558}" destId="{117A9E6F-F2E2-44C3-A423-96A06DE3948A}" srcOrd="0" destOrd="0" presId="urn:microsoft.com/office/officeart/2008/layout/SquareAccentList"/>
    <dgm:cxn modelId="{9076A6A2-C85E-43D7-8ACE-DA7F75CC143A}" type="presParOf" srcId="{D0FC186A-930B-4C64-B9B5-9E36F0557558}" destId="{2B5A4E2C-8AD6-4751-9F89-2960AC6C79EE}" srcOrd="1" destOrd="0" presId="urn:microsoft.com/office/officeart/2008/layout/SquareAccentList"/>
    <dgm:cxn modelId="{5A738CC4-AE43-4184-818F-0C57C302BA8C}" type="presParOf" srcId="{1F378586-D24C-415D-A8D9-EA3ADFC4DB2A}" destId="{4476E502-97BE-4E35-A2AE-B9A77AF2AB3E}" srcOrd="1" destOrd="0" presId="urn:microsoft.com/office/officeart/2008/layout/SquareAccentList"/>
    <dgm:cxn modelId="{CD6F8AC2-1AB1-4625-9793-0913644F59AF}" type="presParOf" srcId="{4476E502-97BE-4E35-A2AE-B9A77AF2AB3E}" destId="{6B2C9889-A8FB-4E1E-97E1-5D3EBF99E23A}" srcOrd="0" destOrd="0" presId="urn:microsoft.com/office/officeart/2008/layout/SquareAccentList"/>
    <dgm:cxn modelId="{144AF758-D8FE-4803-948B-3DE41A40E5D5}" type="presParOf" srcId="{4476E502-97BE-4E35-A2AE-B9A77AF2AB3E}" destId="{F0EB712D-B17C-485D-9A24-C149462B272E}" srcOrd="1" destOrd="0" presId="urn:microsoft.com/office/officeart/2008/layout/SquareAccentList"/>
    <dgm:cxn modelId="{23FEA015-2507-4083-A7A6-2CC3E2BDD062}" type="presParOf" srcId="{1DE30092-6357-4640-9D55-3D2EF2685A86}" destId="{8DD59E93-840E-4853-8C04-32CDBBDFBC70}" srcOrd="1" destOrd="0" presId="urn:microsoft.com/office/officeart/2008/layout/SquareAccentList"/>
    <dgm:cxn modelId="{5D7BD75C-5B5B-47F5-A5B3-DD404EA599ED}" type="presParOf" srcId="{8DD59E93-840E-4853-8C04-32CDBBDFBC70}" destId="{6ECBFE46-8BC2-43F9-999D-FA414FA4ECB5}" srcOrd="0" destOrd="0" presId="urn:microsoft.com/office/officeart/2008/layout/SquareAccentList"/>
    <dgm:cxn modelId="{E1991566-9B6B-4755-BB2C-0361248B328D}" type="presParOf" srcId="{6ECBFE46-8BC2-43F9-999D-FA414FA4ECB5}" destId="{1FCAF0D1-B789-49CC-B8FC-D2942871C83E}" srcOrd="0" destOrd="0" presId="urn:microsoft.com/office/officeart/2008/layout/SquareAccentList"/>
    <dgm:cxn modelId="{7849A316-EDE2-479A-8E0B-28C5F86E38E9}" type="presParOf" srcId="{6ECBFE46-8BC2-43F9-999D-FA414FA4ECB5}" destId="{20DFFFAE-9A7D-4F7F-AE83-5D518C127CDC}" srcOrd="1" destOrd="0" presId="urn:microsoft.com/office/officeart/2008/layout/SquareAccentList"/>
    <dgm:cxn modelId="{2D0ADBAA-AF07-4741-BFD1-958C8260EF93}" type="presParOf" srcId="{6ECBFE46-8BC2-43F9-999D-FA414FA4ECB5}" destId="{52FA9CA7-5A0F-4603-9EC0-567E20B2F55E}" srcOrd="2" destOrd="0" presId="urn:microsoft.com/office/officeart/2008/layout/SquareAccentList"/>
    <dgm:cxn modelId="{78E52AFF-0084-4B3A-81E5-27123438654F}" type="presParOf" srcId="{8DD59E93-840E-4853-8C04-32CDBBDFBC70}" destId="{B9FF461F-8493-46F8-8FFD-E232C41C3A89}" srcOrd="1" destOrd="0" presId="urn:microsoft.com/office/officeart/2008/layout/SquareAccentList"/>
    <dgm:cxn modelId="{C1740CC5-DBA0-429D-966C-344502231F6D}" type="presParOf" srcId="{B9FF461F-8493-46F8-8FFD-E232C41C3A89}" destId="{8D506FD2-2EE5-4F7A-A1E7-F93D482DADF8}" srcOrd="0" destOrd="0" presId="urn:microsoft.com/office/officeart/2008/layout/SquareAccentList"/>
    <dgm:cxn modelId="{77E0A938-5920-487D-B495-92622B7B4B1E}" type="presParOf" srcId="{8D506FD2-2EE5-4F7A-A1E7-F93D482DADF8}" destId="{8E4409C8-96D6-4404-8AA7-8C1C7B6C34B7}" srcOrd="0" destOrd="0" presId="urn:microsoft.com/office/officeart/2008/layout/SquareAccentList"/>
    <dgm:cxn modelId="{41D00025-AB04-4DF8-9EE7-992A9C5E6FFD}" type="presParOf" srcId="{8D506FD2-2EE5-4F7A-A1E7-F93D482DADF8}" destId="{A0B05365-0748-417C-9C0A-9C5AA47A6CA6}" srcOrd="1" destOrd="0" presId="urn:microsoft.com/office/officeart/2008/layout/SquareAccentList"/>
    <dgm:cxn modelId="{A414FB32-2720-4C67-8A9C-EE3A7F1DA4A6}" type="presParOf" srcId="{B9FF461F-8493-46F8-8FFD-E232C41C3A89}" destId="{C6B51A44-1259-4D3C-8644-9C3DF176B377}" srcOrd="1" destOrd="0" presId="urn:microsoft.com/office/officeart/2008/layout/SquareAccentList"/>
    <dgm:cxn modelId="{DFE54A88-7588-4751-BA0C-DFA3EC79F749}" type="presParOf" srcId="{C6B51A44-1259-4D3C-8644-9C3DF176B377}" destId="{33B74D07-37FE-4203-A26B-6087D79DC197}" srcOrd="0" destOrd="0" presId="urn:microsoft.com/office/officeart/2008/layout/SquareAccentList"/>
    <dgm:cxn modelId="{0736B4D7-91C5-489B-B534-479CBB880A62}" type="presParOf" srcId="{C6B51A44-1259-4D3C-8644-9C3DF176B377}" destId="{697AF119-69F1-48BD-8EAD-2562D2F5461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A1A98-D633-4C1A-AA3C-677ABE0565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40806-B924-486C-9B7A-B706E1F5DA4B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Định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lượng</a:t>
          </a:r>
          <a:r>
            <a:rPr lang="en-US" sz="2000" dirty="0" smtClean="0">
              <a:solidFill>
                <a:srgbClr val="002060"/>
              </a:solidFill>
            </a:rPr>
            <a:t> CA 125</a:t>
          </a:r>
          <a:endParaRPr lang="en-US" sz="2000" dirty="0">
            <a:solidFill>
              <a:srgbClr val="FF0000"/>
            </a:solidFill>
          </a:endParaRPr>
        </a:p>
      </dgm:t>
    </dgm:pt>
    <dgm:pt modelId="{BA47AA2E-C341-414A-91B2-828BB0ED409C}" type="parTrans" cxnId="{84F7DF66-11D9-480E-A4EA-9A4C04DEF126}">
      <dgm:prSet/>
      <dgm:spPr/>
      <dgm:t>
        <a:bodyPr/>
        <a:lstStyle/>
        <a:p>
          <a:pPr algn="ctr"/>
          <a:endParaRPr lang="en-US"/>
        </a:p>
      </dgm:t>
    </dgm:pt>
    <dgm:pt modelId="{97ACBD02-7465-4275-AAE9-2B6F6E35A174}" type="sibTrans" cxnId="{84F7DF66-11D9-480E-A4EA-9A4C04DEF126}">
      <dgm:prSet/>
      <dgm:spPr/>
      <dgm:t>
        <a:bodyPr/>
        <a:lstStyle/>
        <a:p>
          <a:pPr algn="ctr"/>
          <a:endParaRPr lang="en-US"/>
        </a:p>
      </dgm:t>
    </dgm:pt>
    <dgm:pt modelId="{96AB3BA5-BB7C-4CB6-8541-EC4484A65C96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Định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lượng</a:t>
          </a:r>
          <a:r>
            <a:rPr lang="en-US" sz="2000" dirty="0" smtClean="0">
              <a:solidFill>
                <a:srgbClr val="002060"/>
              </a:solidFill>
            </a:rPr>
            <a:t> CA 15-3</a:t>
          </a:r>
          <a:endParaRPr lang="en-US" sz="2000" dirty="0">
            <a:solidFill>
              <a:srgbClr val="002060"/>
            </a:solidFill>
          </a:endParaRPr>
        </a:p>
      </dgm:t>
    </dgm:pt>
    <dgm:pt modelId="{EA09D6C1-1B8C-4167-983A-CAAFC8117A18}" type="parTrans" cxnId="{7A93AFBB-32AD-4155-801A-E16447A205E2}">
      <dgm:prSet/>
      <dgm:spPr/>
      <dgm:t>
        <a:bodyPr/>
        <a:lstStyle/>
        <a:p>
          <a:pPr algn="ctr"/>
          <a:endParaRPr lang="en-US"/>
        </a:p>
      </dgm:t>
    </dgm:pt>
    <dgm:pt modelId="{699307B3-286C-4817-B489-32A42E526CB2}" type="sibTrans" cxnId="{7A93AFBB-32AD-4155-801A-E16447A205E2}">
      <dgm:prSet/>
      <dgm:spPr/>
      <dgm:t>
        <a:bodyPr/>
        <a:lstStyle/>
        <a:p>
          <a:pPr algn="ctr"/>
          <a:endParaRPr lang="en-US"/>
        </a:p>
      </dgm:t>
    </dgm:pt>
    <dgm:pt modelId="{B1C50EB7-A6D0-4D89-BCF8-CF614AC158DD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Định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lượng</a:t>
          </a:r>
          <a:r>
            <a:rPr lang="en-US" sz="2000" dirty="0" smtClean="0">
              <a:solidFill>
                <a:srgbClr val="002060"/>
              </a:solidFill>
            </a:rPr>
            <a:t> CA 72-4</a:t>
          </a:r>
          <a:endParaRPr lang="en-US" sz="2000" dirty="0">
            <a:solidFill>
              <a:srgbClr val="002060"/>
            </a:solidFill>
          </a:endParaRPr>
        </a:p>
      </dgm:t>
    </dgm:pt>
    <dgm:pt modelId="{9207E8EA-43A4-4931-920E-35A7D3E94929}" type="parTrans" cxnId="{C3284F76-BA8F-4A71-B8A6-CEB219A918E5}">
      <dgm:prSet/>
      <dgm:spPr/>
      <dgm:t>
        <a:bodyPr/>
        <a:lstStyle/>
        <a:p>
          <a:pPr algn="ctr"/>
          <a:endParaRPr lang="en-US"/>
        </a:p>
      </dgm:t>
    </dgm:pt>
    <dgm:pt modelId="{2DCBC251-425D-4BD7-914C-DD2D094ED1BC}" type="sibTrans" cxnId="{C3284F76-BA8F-4A71-B8A6-CEB219A918E5}">
      <dgm:prSet/>
      <dgm:spPr/>
      <dgm:t>
        <a:bodyPr/>
        <a:lstStyle/>
        <a:p>
          <a:pPr algn="ctr"/>
          <a:endParaRPr lang="en-US"/>
        </a:p>
      </dgm:t>
    </dgm:pt>
    <dgm:pt modelId="{851EF66F-F74B-4FBD-A18C-E8E18CCB8EFD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2060"/>
              </a:solidFill>
            </a:rPr>
            <a:t>Bệnh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ung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thư</a:t>
          </a:r>
          <a:endParaRPr lang="en-US" sz="3200" dirty="0">
            <a:solidFill>
              <a:srgbClr val="FF0000"/>
            </a:solidFill>
          </a:endParaRPr>
        </a:p>
      </dgm:t>
    </dgm:pt>
    <dgm:pt modelId="{FB0761BA-26B7-4306-B260-559BC8ACA832}" type="parTrans" cxnId="{5F703BE0-1239-45A0-A833-20871B04299C}">
      <dgm:prSet/>
      <dgm:spPr/>
      <dgm:t>
        <a:bodyPr/>
        <a:lstStyle/>
        <a:p>
          <a:pPr algn="ctr"/>
          <a:endParaRPr lang="en-US"/>
        </a:p>
      </dgm:t>
    </dgm:pt>
    <dgm:pt modelId="{43971B2E-674C-4D09-B754-A85AAEF6A6D2}" type="sibTrans" cxnId="{5F703BE0-1239-45A0-A833-20871B04299C}">
      <dgm:prSet/>
      <dgm:spPr/>
      <dgm:t>
        <a:bodyPr/>
        <a:lstStyle/>
        <a:p>
          <a:pPr algn="ctr"/>
          <a:endParaRPr lang="en-US"/>
        </a:p>
      </dgm:t>
    </dgm:pt>
    <dgm:pt modelId="{5D973FB6-7240-416E-97F2-5BED3D589702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Buồng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trứng</a:t>
          </a:r>
          <a:endParaRPr lang="en-US" sz="2000" dirty="0">
            <a:solidFill>
              <a:srgbClr val="FF0000"/>
            </a:solidFill>
          </a:endParaRPr>
        </a:p>
      </dgm:t>
    </dgm:pt>
    <dgm:pt modelId="{C63296F8-54DB-4330-AD65-558695FFEDB6}" type="parTrans" cxnId="{A35D16B6-85BA-44C8-BC91-B7D0460605FB}">
      <dgm:prSet/>
      <dgm:spPr/>
      <dgm:t>
        <a:bodyPr/>
        <a:lstStyle/>
        <a:p>
          <a:pPr algn="ctr"/>
          <a:endParaRPr lang="en-US"/>
        </a:p>
      </dgm:t>
    </dgm:pt>
    <dgm:pt modelId="{28935597-5587-4168-8874-CCD13486D10B}" type="sibTrans" cxnId="{A35D16B6-85BA-44C8-BC91-B7D0460605FB}">
      <dgm:prSet/>
      <dgm:spPr/>
      <dgm:t>
        <a:bodyPr/>
        <a:lstStyle/>
        <a:p>
          <a:pPr algn="ctr"/>
          <a:endParaRPr lang="en-US"/>
        </a:p>
      </dgm:t>
    </dgm:pt>
    <dgm:pt modelId="{71024872-700B-4D6E-ACC8-6D9FAFB4B665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Vú</a:t>
          </a:r>
          <a:endParaRPr lang="en-US" sz="2000" dirty="0">
            <a:solidFill>
              <a:srgbClr val="002060"/>
            </a:solidFill>
          </a:endParaRPr>
        </a:p>
      </dgm:t>
    </dgm:pt>
    <dgm:pt modelId="{2C096B23-F0FF-484B-A261-9641AE627B57}" type="parTrans" cxnId="{F3DA3B6B-6F56-4CF0-9C2A-99F17F80CE9D}">
      <dgm:prSet/>
      <dgm:spPr/>
      <dgm:t>
        <a:bodyPr/>
        <a:lstStyle/>
        <a:p>
          <a:pPr algn="ctr"/>
          <a:endParaRPr lang="en-US"/>
        </a:p>
      </dgm:t>
    </dgm:pt>
    <dgm:pt modelId="{2B14091A-EED8-4CE4-A3CF-72A1D4A6A640}" type="sibTrans" cxnId="{F3DA3B6B-6F56-4CF0-9C2A-99F17F80CE9D}">
      <dgm:prSet/>
      <dgm:spPr/>
      <dgm:t>
        <a:bodyPr/>
        <a:lstStyle/>
        <a:p>
          <a:pPr algn="ctr"/>
          <a:endParaRPr lang="en-US"/>
        </a:p>
      </dgm:t>
    </dgm:pt>
    <dgm:pt modelId="{111627AC-DDF1-4FF1-98A4-6A7BA97D5625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Dạ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dày</a:t>
          </a:r>
          <a:endParaRPr lang="en-US" sz="2000" dirty="0">
            <a:solidFill>
              <a:srgbClr val="002060"/>
            </a:solidFill>
          </a:endParaRPr>
        </a:p>
      </dgm:t>
    </dgm:pt>
    <dgm:pt modelId="{E64E4A1E-DDEF-42E7-B0B7-D8230B281A17}" type="parTrans" cxnId="{0D5781B3-C50F-434E-AEA2-C3CCD6C1C8A4}">
      <dgm:prSet/>
      <dgm:spPr/>
      <dgm:t>
        <a:bodyPr/>
        <a:lstStyle/>
        <a:p>
          <a:pPr algn="ctr"/>
          <a:endParaRPr lang="en-US"/>
        </a:p>
      </dgm:t>
    </dgm:pt>
    <dgm:pt modelId="{B078F47D-87F5-480D-968A-A4753A6C68FE}" type="sibTrans" cxnId="{0D5781B3-C50F-434E-AEA2-C3CCD6C1C8A4}">
      <dgm:prSet/>
      <dgm:spPr/>
      <dgm:t>
        <a:bodyPr/>
        <a:lstStyle/>
        <a:p>
          <a:pPr algn="ctr"/>
          <a:endParaRPr lang="en-US"/>
        </a:p>
      </dgm:t>
    </dgm:pt>
    <dgm:pt modelId="{B2DD3231-5254-4945-8587-1BFF8DA38559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Định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lượng</a:t>
          </a:r>
          <a:r>
            <a:rPr lang="en-US" sz="2000" dirty="0" smtClean="0">
              <a:solidFill>
                <a:srgbClr val="002060"/>
              </a:solidFill>
            </a:rPr>
            <a:t> CEA</a:t>
          </a:r>
          <a:endParaRPr lang="en-US" sz="2000" dirty="0">
            <a:solidFill>
              <a:srgbClr val="002060"/>
            </a:solidFill>
          </a:endParaRPr>
        </a:p>
      </dgm:t>
    </dgm:pt>
    <dgm:pt modelId="{E86F9124-1562-4FD5-B958-687FEA302E64}" type="parTrans" cxnId="{20E58DC1-F470-4589-9853-338F82D3F43B}">
      <dgm:prSet/>
      <dgm:spPr/>
      <dgm:t>
        <a:bodyPr/>
        <a:lstStyle/>
        <a:p>
          <a:pPr algn="ctr"/>
          <a:endParaRPr lang="en-US"/>
        </a:p>
      </dgm:t>
    </dgm:pt>
    <dgm:pt modelId="{DC5CDFDF-94FA-4FC4-B517-018E1FB85281}" type="sibTrans" cxnId="{20E58DC1-F470-4589-9853-338F82D3F43B}">
      <dgm:prSet/>
      <dgm:spPr/>
      <dgm:t>
        <a:bodyPr/>
        <a:lstStyle/>
        <a:p>
          <a:pPr algn="ctr"/>
          <a:endParaRPr lang="en-US"/>
        </a:p>
      </dgm:t>
    </dgm:pt>
    <dgm:pt modelId="{642D77C2-4BE2-42B6-B47C-00F5B30E623E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2060"/>
              </a:solidFill>
            </a:rPr>
            <a:t>Xét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nghiệm</a:t>
          </a:r>
          <a:endParaRPr lang="en-US" sz="3200" dirty="0">
            <a:solidFill>
              <a:srgbClr val="FF0000"/>
            </a:solidFill>
          </a:endParaRPr>
        </a:p>
      </dgm:t>
    </dgm:pt>
    <dgm:pt modelId="{C413BC40-F51A-499B-9006-C41BF5657DAA}" type="sibTrans" cxnId="{E126524F-BE2F-4644-A6A8-082008C31855}">
      <dgm:prSet/>
      <dgm:spPr/>
      <dgm:t>
        <a:bodyPr/>
        <a:lstStyle/>
        <a:p>
          <a:pPr algn="ctr"/>
          <a:endParaRPr lang="en-US"/>
        </a:p>
      </dgm:t>
    </dgm:pt>
    <dgm:pt modelId="{687BEB17-27F3-480F-B2EE-C0440187FAA1}" type="parTrans" cxnId="{E126524F-BE2F-4644-A6A8-082008C31855}">
      <dgm:prSet/>
      <dgm:spPr/>
      <dgm:t>
        <a:bodyPr/>
        <a:lstStyle/>
        <a:p>
          <a:pPr algn="ctr"/>
          <a:endParaRPr lang="en-US"/>
        </a:p>
      </dgm:t>
    </dgm:pt>
    <dgm:pt modelId="{34361B20-C9EE-44B0-A271-000BC6EE8A43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rgbClr val="002060"/>
              </a:solidFill>
            </a:rPr>
            <a:t>Định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lượng</a:t>
          </a:r>
          <a:r>
            <a:rPr lang="en-US" sz="2000" dirty="0" smtClean="0">
              <a:solidFill>
                <a:srgbClr val="002060"/>
              </a:solidFill>
            </a:rPr>
            <a:t> CA 19-9</a:t>
          </a:r>
          <a:endParaRPr lang="en-US" sz="2000" dirty="0">
            <a:solidFill>
              <a:srgbClr val="002060"/>
            </a:solidFill>
          </a:endParaRPr>
        </a:p>
      </dgm:t>
    </dgm:pt>
    <dgm:pt modelId="{36ECF501-CAA6-4455-8B1C-AFA945833FDA}" type="parTrans" cxnId="{C325A823-9714-4C22-B918-277C1254C660}">
      <dgm:prSet/>
      <dgm:spPr/>
      <dgm:t>
        <a:bodyPr/>
        <a:lstStyle/>
        <a:p>
          <a:endParaRPr lang="en-US"/>
        </a:p>
      </dgm:t>
    </dgm:pt>
    <dgm:pt modelId="{E57B2FF5-392A-4D01-B9DD-1858C7CA374C}" type="sibTrans" cxnId="{C325A823-9714-4C22-B918-277C1254C660}">
      <dgm:prSet/>
      <dgm:spPr/>
      <dgm:t>
        <a:bodyPr/>
        <a:lstStyle/>
        <a:p>
          <a:endParaRPr lang="en-US"/>
        </a:p>
      </dgm:t>
    </dgm:pt>
    <dgm:pt modelId="{FFDE4BD4-8DAF-4F99-A6E4-A2E74B1ACDFD}">
      <dgm:prSet phldrT="[Text]" custT="1"/>
      <dgm:spPr/>
      <dgm:t>
        <a:bodyPr/>
        <a:lstStyle/>
        <a:p>
          <a:pPr algn="just"/>
          <a:r>
            <a:rPr lang="en-US" sz="2000" dirty="0" err="1" smtClean="0">
              <a:solidFill>
                <a:srgbClr val="002060"/>
              </a:solidFill>
            </a:rPr>
            <a:t>Tụy</a:t>
          </a:r>
          <a:r>
            <a:rPr lang="en-US" sz="2000" dirty="0" smtClean="0">
              <a:solidFill>
                <a:srgbClr val="002060"/>
              </a:solidFill>
            </a:rPr>
            <a:t>, </a:t>
          </a:r>
          <a:r>
            <a:rPr lang="en-US" sz="2000" dirty="0" err="1" smtClean="0">
              <a:solidFill>
                <a:srgbClr val="002060"/>
              </a:solidFill>
            </a:rPr>
            <a:t>đường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mật</a:t>
          </a:r>
          <a:r>
            <a:rPr lang="en-US" sz="2000" dirty="0" smtClean="0">
              <a:solidFill>
                <a:srgbClr val="002060"/>
              </a:solidFill>
            </a:rPr>
            <a:t>; T</a:t>
          </a:r>
          <a:r>
            <a:rPr lang="vi-VN" sz="2000" dirty="0" smtClean="0">
              <a:solidFill>
                <a:srgbClr val="002060"/>
              </a:solidFill>
            </a:rPr>
            <a:t>ái phát, di căn sau điều trị ung thư Đại trực tràng</a:t>
          </a:r>
          <a:r>
            <a:rPr lang="en-US" sz="2000" dirty="0" smtClean="0">
              <a:solidFill>
                <a:srgbClr val="002060"/>
              </a:solidFill>
            </a:rPr>
            <a:t>; CĐ </a:t>
          </a:r>
          <a:r>
            <a:rPr lang="vi-VN" sz="2000" dirty="0" smtClean="0">
              <a:solidFill>
                <a:srgbClr val="002060"/>
              </a:solidFill>
            </a:rPr>
            <a:t>phân biệt di căn phổi </a:t>
          </a:r>
          <a:r>
            <a:rPr lang="en-US" sz="2000" dirty="0" err="1" smtClean="0">
              <a:solidFill>
                <a:srgbClr val="002060"/>
              </a:solidFill>
            </a:rPr>
            <a:t>đối</a:t>
          </a:r>
          <a:r>
            <a:rPr lang="en-US" sz="2000" dirty="0" smtClean="0">
              <a:solidFill>
                <a:srgbClr val="002060"/>
              </a:solidFill>
            </a:rPr>
            <a:t> vs </a:t>
          </a:r>
          <a:r>
            <a:rPr lang="vi-VN" sz="2000" dirty="0" smtClean="0">
              <a:solidFill>
                <a:srgbClr val="002060"/>
              </a:solidFill>
            </a:rPr>
            <a:t>Ung thư phổi k</a:t>
          </a:r>
          <a:r>
            <a:rPr lang="en-US" sz="2000" dirty="0" smtClean="0">
              <a:solidFill>
                <a:srgbClr val="002060"/>
              </a:solidFill>
            </a:rPr>
            <a:t>o</a:t>
          </a:r>
          <a:r>
            <a:rPr lang="vi-VN" sz="2000" dirty="0" smtClean="0">
              <a:solidFill>
                <a:srgbClr val="002060"/>
              </a:solidFill>
            </a:rPr>
            <a:t> tế bào nhỏ</a:t>
          </a:r>
          <a:endParaRPr lang="en-US" sz="2000" dirty="0">
            <a:solidFill>
              <a:srgbClr val="002060"/>
            </a:solidFill>
          </a:endParaRPr>
        </a:p>
      </dgm:t>
    </dgm:pt>
    <dgm:pt modelId="{1D370E1F-81EF-4322-9DC9-5F902EEC0274}" type="parTrans" cxnId="{4505354D-A022-42EF-ADCA-DCABCF9D721E}">
      <dgm:prSet/>
      <dgm:spPr/>
      <dgm:t>
        <a:bodyPr/>
        <a:lstStyle/>
        <a:p>
          <a:endParaRPr lang="en-US"/>
        </a:p>
      </dgm:t>
    </dgm:pt>
    <dgm:pt modelId="{8F94EDC6-ED27-46D1-A9D8-6F5B97C84DBD}" type="sibTrans" cxnId="{4505354D-A022-42EF-ADCA-DCABCF9D721E}">
      <dgm:prSet/>
      <dgm:spPr/>
      <dgm:t>
        <a:bodyPr/>
        <a:lstStyle/>
        <a:p>
          <a:endParaRPr lang="en-US"/>
        </a:p>
      </dgm:t>
    </dgm:pt>
    <dgm:pt modelId="{BE6BF84B-B82E-48D6-8EB2-C9B4B47B1EAC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rgbClr val="002060"/>
              </a:solidFill>
            </a:rPr>
            <a:t>Ung </a:t>
          </a:r>
          <a:r>
            <a:rPr lang="en-US" sz="2000" dirty="0" err="1" smtClean="0">
              <a:solidFill>
                <a:srgbClr val="002060"/>
              </a:solidFill>
            </a:rPr>
            <a:t>thư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biểu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mô</a:t>
          </a:r>
          <a:endParaRPr lang="en-US" sz="2000" dirty="0">
            <a:solidFill>
              <a:srgbClr val="002060"/>
            </a:solidFill>
          </a:endParaRPr>
        </a:p>
      </dgm:t>
    </dgm:pt>
    <dgm:pt modelId="{18CE4CB1-EA2D-4F18-897F-1DB5495F0CDF}" type="parTrans" cxnId="{7574ACCB-6A56-4E69-A177-2F459156540B}">
      <dgm:prSet/>
      <dgm:spPr/>
      <dgm:t>
        <a:bodyPr/>
        <a:lstStyle/>
        <a:p>
          <a:endParaRPr lang="en-US"/>
        </a:p>
      </dgm:t>
    </dgm:pt>
    <dgm:pt modelId="{D7C228D0-220F-4F05-ABCD-1C06C5B1645B}" type="sibTrans" cxnId="{7574ACCB-6A56-4E69-A177-2F459156540B}">
      <dgm:prSet/>
      <dgm:spPr/>
      <dgm:t>
        <a:bodyPr/>
        <a:lstStyle/>
        <a:p>
          <a:endParaRPr lang="en-US"/>
        </a:p>
      </dgm:t>
    </dgm:pt>
    <dgm:pt modelId="{1DE30092-6357-4640-9D55-3D2EF2685A86}" type="pres">
      <dgm:prSet presAssocID="{CB4A1A98-D633-4C1A-AA3C-677ABE0565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337A08F-105F-46EE-80CB-CCF935EFB947}" type="pres">
      <dgm:prSet presAssocID="{642D77C2-4BE2-42B6-B47C-00F5B30E623E}" presName="root" presStyleCnt="0">
        <dgm:presLayoutVars>
          <dgm:chMax/>
          <dgm:chPref/>
        </dgm:presLayoutVars>
      </dgm:prSet>
      <dgm:spPr/>
    </dgm:pt>
    <dgm:pt modelId="{5D88DF0A-7E0C-432F-AC4C-12BEF0D9F5D7}" type="pres">
      <dgm:prSet presAssocID="{642D77C2-4BE2-42B6-B47C-00F5B30E623E}" presName="rootComposite" presStyleCnt="0">
        <dgm:presLayoutVars/>
      </dgm:prSet>
      <dgm:spPr/>
    </dgm:pt>
    <dgm:pt modelId="{629EAE96-9909-41FE-B762-341DC6EB3ED6}" type="pres">
      <dgm:prSet presAssocID="{642D77C2-4BE2-42B6-B47C-00F5B30E623E}" presName="ParentAccent" presStyleLbl="alignNode1" presStyleIdx="0" presStyleCnt="2"/>
      <dgm:spPr/>
    </dgm:pt>
    <dgm:pt modelId="{48B2804A-9B25-4D4B-B0BF-0745A45C18E9}" type="pres">
      <dgm:prSet presAssocID="{642D77C2-4BE2-42B6-B47C-00F5B30E623E}" presName="ParentSmallAccent" presStyleLbl="fgAcc1" presStyleIdx="0" presStyleCnt="2"/>
      <dgm:spPr/>
    </dgm:pt>
    <dgm:pt modelId="{609D445E-5AFB-463A-9198-DDF82EBC721C}" type="pres">
      <dgm:prSet presAssocID="{642D77C2-4BE2-42B6-B47C-00F5B30E623E}" presName="Parent" presStyleLbl="revTx" presStyleIdx="0" presStyleCnt="12" custLinFactNeighborY="2976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78586-D24C-415D-A8D9-EA3ADFC4DB2A}" type="pres">
      <dgm:prSet presAssocID="{642D77C2-4BE2-42B6-B47C-00F5B30E623E}" presName="childShape" presStyleCnt="0">
        <dgm:presLayoutVars>
          <dgm:chMax val="0"/>
          <dgm:chPref val="0"/>
        </dgm:presLayoutVars>
      </dgm:prSet>
      <dgm:spPr/>
    </dgm:pt>
    <dgm:pt modelId="{D0FC186A-930B-4C64-B9B5-9E36F0557558}" type="pres">
      <dgm:prSet presAssocID="{78140806-B924-486C-9B7A-B706E1F5DA4B}" presName="childComposite" presStyleCnt="0">
        <dgm:presLayoutVars>
          <dgm:chMax val="0"/>
          <dgm:chPref val="0"/>
        </dgm:presLayoutVars>
      </dgm:prSet>
      <dgm:spPr/>
    </dgm:pt>
    <dgm:pt modelId="{117A9E6F-F2E2-44C3-A423-96A06DE3948A}" type="pres">
      <dgm:prSet presAssocID="{78140806-B924-486C-9B7A-B706E1F5DA4B}" presName="ChildAccent" presStyleLbl="solidFgAcc1" presStyleIdx="0" presStyleCnt="10"/>
      <dgm:spPr/>
    </dgm:pt>
    <dgm:pt modelId="{2B5A4E2C-8AD6-4751-9F89-2960AC6C79EE}" type="pres">
      <dgm:prSet presAssocID="{78140806-B924-486C-9B7A-B706E1F5DA4B}" presName="Child" presStyleLbl="revTx" presStyleIdx="1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6E502-97BE-4E35-A2AE-B9A77AF2AB3E}" type="pres">
      <dgm:prSet presAssocID="{96AB3BA5-BB7C-4CB6-8541-EC4484A65C96}" presName="childComposite" presStyleCnt="0">
        <dgm:presLayoutVars>
          <dgm:chMax val="0"/>
          <dgm:chPref val="0"/>
        </dgm:presLayoutVars>
      </dgm:prSet>
      <dgm:spPr/>
    </dgm:pt>
    <dgm:pt modelId="{6B2C9889-A8FB-4E1E-97E1-5D3EBF99E23A}" type="pres">
      <dgm:prSet presAssocID="{96AB3BA5-BB7C-4CB6-8541-EC4484A65C96}" presName="ChildAccent" presStyleLbl="solidFgAcc1" presStyleIdx="1" presStyleCnt="10"/>
      <dgm:spPr/>
    </dgm:pt>
    <dgm:pt modelId="{F0EB712D-B17C-485D-9A24-C149462B272E}" type="pres">
      <dgm:prSet presAssocID="{96AB3BA5-BB7C-4CB6-8541-EC4484A65C96}" presName="Child" presStyleLbl="revTx" presStyleIdx="2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29F88-989D-462F-BA53-C028C2E2872B}" type="pres">
      <dgm:prSet presAssocID="{B1C50EB7-A6D0-4D89-BCF8-CF614AC158DD}" presName="childComposite" presStyleCnt="0">
        <dgm:presLayoutVars>
          <dgm:chMax val="0"/>
          <dgm:chPref val="0"/>
        </dgm:presLayoutVars>
      </dgm:prSet>
      <dgm:spPr/>
    </dgm:pt>
    <dgm:pt modelId="{5771BA9B-229F-42D7-8575-7E614CC1B2AC}" type="pres">
      <dgm:prSet presAssocID="{B1C50EB7-A6D0-4D89-BCF8-CF614AC158DD}" presName="ChildAccent" presStyleLbl="solidFgAcc1" presStyleIdx="2" presStyleCnt="10"/>
      <dgm:spPr/>
    </dgm:pt>
    <dgm:pt modelId="{FD9C1AAC-C266-4439-8775-B4E88E0FD5D1}" type="pres">
      <dgm:prSet presAssocID="{B1C50EB7-A6D0-4D89-BCF8-CF614AC158DD}" presName="Child" presStyleLbl="revTx" presStyleIdx="3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AFC55-DE49-495F-84C1-974D5FBD14ED}" type="pres">
      <dgm:prSet presAssocID="{B2DD3231-5254-4945-8587-1BFF8DA38559}" presName="childComposite" presStyleCnt="0">
        <dgm:presLayoutVars>
          <dgm:chMax val="0"/>
          <dgm:chPref val="0"/>
        </dgm:presLayoutVars>
      </dgm:prSet>
      <dgm:spPr/>
    </dgm:pt>
    <dgm:pt modelId="{EAF6F9A7-8EDD-43A3-9065-7211FCE80813}" type="pres">
      <dgm:prSet presAssocID="{B2DD3231-5254-4945-8587-1BFF8DA38559}" presName="ChildAccent" presStyleLbl="solidFgAcc1" presStyleIdx="3" presStyleCnt="10"/>
      <dgm:spPr/>
    </dgm:pt>
    <dgm:pt modelId="{E4AD6324-03F3-4777-9FB2-E8F105EE75E9}" type="pres">
      <dgm:prSet presAssocID="{B2DD3231-5254-4945-8587-1BFF8DA38559}" presName="Child" presStyleLbl="revTx" presStyleIdx="4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940D9-5D6E-453E-96C5-4869E0D3D627}" type="pres">
      <dgm:prSet presAssocID="{34361B20-C9EE-44B0-A271-000BC6EE8A43}" presName="childComposite" presStyleCnt="0">
        <dgm:presLayoutVars>
          <dgm:chMax val="0"/>
          <dgm:chPref val="0"/>
        </dgm:presLayoutVars>
      </dgm:prSet>
      <dgm:spPr/>
    </dgm:pt>
    <dgm:pt modelId="{1672D731-D021-4B22-BBCD-B6CDC611711D}" type="pres">
      <dgm:prSet presAssocID="{34361B20-C9EE-44B0-A271-000BC6EE8A43}" presName="ChildAccent" presStyleLbl="solidFgAcc1" presStyleIdx="4" presStyleCnt="10"/>
      <dgm:spPr/>
    </dgm:pt>
    <dgm:pt modelId="{45547E34-7B78-4CD9-8931-2F63E1828451}" type="pres">
      <dgm:prSet presAssocID="{34361B20-C9EE-44B0-A271-000BC6EE8A43}" presName="Child" presStyleLbl="revTx" presStyleIdx="5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59E93-840E-4853-8C04-32CDBBDFBC70}" type="pres">
      <dgm:prSet presAssocID="{851EF66F-F74B-4FBD-A18C-E8E18CCB8EFD}" presName="root" presStyleCnt="0">
        <dgm:presLayoutVars>
          <dgm:chMax/>
          <dgm:chPref/>
        </dgm:presLayoutVars>
      </dgm:prSet>
      <dgm:spPr/>
    </dgm:pt>
    <dgm:pt modelId="{6ECBFE46-8BC2-43F9-999D-FA414FA4ECB5}" type="pres">
      <dgm:prSet presAssocID="{851EF66F-F74B-4FBD-A18C-E8E18CCB8EFD}" presName="rootComposite" presStyleCnt="0">
        <dgm:presLayoutVars/>
      </dgm:prSet>
      <dgm:spPr/>
    </dgm:pt>
    <dgm:pt modelId="{1FCAF0D1-B789-49CC-B8FC-D2942871C83E}" type="pres">
      <dgm:prSet presAssocID="{851EF66F-F74B-4FBD-A18C-E8E18CCB8EFD}" presName="ParentAccent" presStyleLbl="alignNode1" presStyleIdx="1" presStyleCnt="2"/>
      <dgm:spPr/>
    </dgm:pt>
    <dgm:pt modelId="{20DFFFAE-9A7D-4F7F-AE83-5D518C127CDC}" type="pres">
      <dgm:prSet presAssocID="{851EF66F-F74B-4FBD-A18C-E8E18CCB8EFD}" presName="ParentSmallAccent" presStyleLbl="fgAcc1" presStyleIdx="1" presStyleCnt="2"/>
      <dgm:spPr/>
    </dgm:pt>
    <dgm:pt modelId="{52FA9CA7-5A0F-4603-9EC0-567E20B2F55E}" type="pres">
      <dgm:prSet presAssocID="{851EF66F-F74B-4FBD-A18C-E8E18CCB8EFD}" presName="Parent" presStyleLbl="revTx" presStyleIdx="6" presStyleCnt="12" custLinFactNeighborY="2976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F461F-8493-46F8-8FFD-E232C41C3A89}" type="pres">
      <dgm:prSet presAssocID="{851EF66F-F74B-4FBD-A18C-E8E18CCB8EFD}" presName="childShape" presStyleCnt="0">
        <dgm:presLayoutVars>
          <dgm:chMax val="0"/>
          <dgm:chPref val="0"/>
        </dgm:presLayoutVars>
      </dgm:prSet>
      <dgm:spPr/>
    </dgm:pt>
    <dgm:pt modelId="{8D506FD2-2EE5-4F7A-A1E7-F93D482DADF8}" type="pres">
      <dgm:prSet presAssocID="{5D973FB6-7240-416E-97F2-5BED3D589702}" presName="childComposite" presStyleCnt="0">
        <dgm:presLayoutVars>
          <dgm:chMax val="0"/>
          <dgm:chPref val="0"/>
        </dgm:presLayoutVars>
      </dgm:prSet>
      <dgm:spPr/>
    </dgm:pt>
    <dgm:pt modelId="{8E4409C8-96D6-4404-8AA7-8C1C7B6C34B7}" type="pres">
      <dgm:prSet presAssocID="{5D973FB6-7240-416E-97F2-5BED3D589702}" presName="ChildAccent" presStyleLbl="solidFgAcc1" presStyleIdx="5" presStyleCnt="10"/>
      <dgm:spPr/>
    </dgm:pt>
    <dgm:pt modelId="{A0B05365-0748-417C-9C0A-9C5AA47A6CA6}" type="pres">
      <dgm:prSet presAssocID="{5D973FB6-7240-416E-97F2-5BED3D589702}" presName="Child" presStyleLbl="revTx" presStyleIdx="7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1A44-1259-4D3C-8644-9C3DF176B377}" type="pres">
      <dgm:prSet presAssocID="{71024872-700B-4D6E-ACC8-6D9FAFB4B665}" presName="childComposite" presStyleCnt="0">
        <dgm:presLayoutVars>
          <dgm:chMax val="0"/>
          <dgm:chPref val="0"/>
        </dgm:presLayoutVars>
      </dgm:prSet>
      <dgm:spPr/>
    </dgm:pt>
    <dgm:pt modelId="{33B74D07-37FE-4203-A26B-6087D79DC197}" type="pres">
      <dgm:prSet presAssocID="{71024872-700B-4D6E-ACC8-6D9FAFB4B665}" presName="ChildAccent" presStyleLbl="solidFgAcc1" presStyleIdx="6" presStyleCnt="10"/>
      <dgm:spPr/>
    </dgm:pt>
    <dgm:pt modelId="{697AF119-69F1-48BD-8EAD-2562D2F54615}" type="pres">
      <dgm:prSet presAssocID="{71024872-700B-4D6E-ACC8-6D9FAFB4B665}" presName="Child" presStyleLbl="revTx" presStyleIdx="8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9FB0E-D3CF-42DC-8146-A8EFAAF56BF6}" type="pres">
      <dgm:prSet presAssocID="{111627AC-DDF1-4FF1-98A4-6A7BA97D5625}" presName="childComposite" presStyleCnt="0">
        <dgm:presLayoutVars>
          <dgm:chMax val="0"/>
          <dgm:chPref val="0"/>
        </dgm:presLayoutVars>
      </dgm:prSet>
      <dgm:spPr/>
    </dgm:pt>
    <dgm:pt modelId="{4EC1C9B5-961B-4E45-B216-F51BDC12FFF1}" type="pres">
      <dgm:prSet presAssocID="{111627AC-DDF1-4FF1-98A4-6A7BA97D5625}" presName="ChildAccent" presStyleLbl="solidFgAcc1" presStyleIdx="7" presStyleCnt="10"/>
      <dgm:spPr/>
    </dgm:pt>
    <dgm:pt modelId="{68C5A1D0-E4DC-4D62-9DB2-F2764AF873F9}" type="pres">
      <dgm:prSet presAssocID="{111627AC-DDF1-4FF1-98A4-6A7BA97D5625}" presName="Child" presStyleLbl="revTx" presStyleIdx="9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A1EE-EA00-41ED-A503-358977DEDD7E}" type="pres">
      <dgm:prSet presAssocID="{BE6BF84B-B82E-48D6-8EB2-C9B4B47B1EAC}" presName="childComposite" presStyleCnt="0">
        <dgm:presLayoutVars>
          <dgm:chMax val="0"/>
          <dgm:chPref val="0"/>
        </dgm:presLayoutVars>
      </dgm:prSet>
      <dgm:spPr/>
    </dgm:pt>
    <dgm:pt modelId="{0B43A109-64F3-4079-B644-E2E9A229296E}" type="pres">
      <dgm:prSet presAssocID="{BE6BF84B-B82E-48D6-8EB2-C9B4B47B1EAC}" presName="ChildAccent" presStyleLbl="solidFgAcc1" presStyleIdx="8" presStyleCnt="10"/>
      <dgm:spPr/>
    </dgm:pt>
    <dgm:pt modelId="{A65D6B07-C582-4FCE-AAE4-6D8BB85F8E08}" type="pres">
      <dgm:prSet presAssocID="{BE6BF84B-B82E-48D6-8EB2-C9B4B47B1EAC}" presName="Child" presStyleLbl="revTx" presStyleIdx="10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92A6-D34D-4BCF-93ED-00BE69131A0E}" type="pres">
      <dgm:prSet presAssocID="{FFDE4BD4-8DAF-4F99-A6E4-A2E74B1ACDFD}" presName="childComposite" presStyleCnt="0">
        <dgm:presLayoutVars>
          <dgm:chMax val="0"/>
          <dgm:chPref val="0"/>
        </dgm:presLayoutVars>
      </dgm:prSet>
      <dgm:spPr/>
    </dgm:pt>
    <dgm:pt modelId="{514D7D7E-534B-4F2F-8D7F-FF103D580ADD}" type="pres">
      <dgm:prSet presAssocID="{FFDE4BD4-8DAF-4F99-A6E4-A2E74B1ACDFD}" presName="ChildAccent" presStyleLbl="solidFgAcc1" presStyleIdx="9" presStyleCnt="10"/>
      <dgm:spPr/>
    </dgm:pt>
    <dgm:pt modelId="{5318C8AB-5BF4-49B5-8159-4B3C9822498D}" type="pres">
      <dgm:prSet presAssocID="{FFDE4BD4-8DAF-4F99-A6E4-A2E74B1ACDFD}" presName="Child" presStyleLbl="revTx" presStyleIdx="11" presStyleCnt="12" custScaleY="6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F50F8-8527-48BB-8B1F-E96A1D6D7089}" type="presOf" srcId="{34361B20-C9EE-44B0-A271-000BC6EE8A43}" destId="{45547E34-7B78-4CD9-8931-2F63E1828451}" srcOrd="0" destOrd="0" presId="urn:microsoft.com/office/officeart/2008/layout/SquareAccentList"/>
    <dgm:cxn modelId="{04560A92-2F0B-4547-9B50-DBEB740382A0}" type="presOf" srcId="{BE6BF84B-B82E-48D6-8EB2-C9B4B47B1EAC}" destId="{A65D6B07-C582-4FCE-AAE4-6D8BB85F8E08}" srcOrd="0" destOrd="0" presId="urn:microsoft.com/office/officeart/2008/layout/SquareAccentList"/>
    <dgm:cxn modelId="{A8C25126-1506-46EF-A763-11771E51723F}" type="presOf" srcId="{71024872-700B-4D6E-ACC8-6D9FAFB4B665}" destId="{697AF119-69F1-48BD-8EAD-2562D2F54615}" srcOrd="0" destOrd="0" presId="urn:microsoft.com/office/officeart/2008/layout/SquareAccentList"/>
    <dgm:cxn modelId="{C325A823-9714-4C22-B918-277C1254C660}" srcId="{642D77C2-4BE2-42B6-B47C-00F5B30E623E}" destId="{34361B20-C9EE-44B0-A271-000BC6EE8A43}" srcOrd="4" destOrd="0" parTransId="{36ECF501-CAA6-4455-8B1C-AFA945833FDA}" sibTransId="{E57B2FF5-392A-4D01-B9DD-1858C7CA374C}"/>
    <dgm:cxn modelId="{E126524F-BE2F-4644-A6A8-082008C31855}" srcId="{CB4A1A98-D633-4C1A-AA3C-677ABE05654E}" destId="{642D77C2-4BE2-42B6-B47C-00F5B30E623E}" srcOrd="0" destOrd="0" parTransId="{687BEB17-27F3-480F-B2EE-C0440187FAA1}" sibTransId="{C413BC40-F51A-499B-9006-C41BF5657DAA}"/>
    <dgm:cxn modelId="{498FB807-FABB-4E92-A68B-7B5F321FB840}" type="presOf" srcId="{B1C50EB7-A6D0-4D89-BCF8-CF614AC158DD}" destId="{FD9C1AAC-C266-4439-8775-B4E88E0FD5D1}" srcOrd="0" destOrd="0" presId="urn:microsoft.com/office/officeart/2008/layout/SquareAccentList"/>
    <dgm:cxn modelId="{5F703BE0-1239-45A0-A833-20871B04299C}" srcId="{CB4A1A98-D633-4C1A-AA3C-677ABE05654E}" destId="{851EF66F-F74B-4FBD-A18C-E8E18CCB8EFD}" srcOrd="1" destOrd="0" parTransId="{FB0761BA-26B7-4306-B260-559BC8ACA832}" sibTransId="{43971B2E-674C-4D09-B754-A85AAEF6A6D2}"/>
    <dgm:cxn modelId="{1E900576-51CE-4AF1-BE56-DDB96D55DE38}" type="presOf" srcId="{851EF66F-F74B-4FBD-A18C-E8E18CCB8EFD}" destId="{52FA9CA7-5A0F-4603-9EC0-567E20B2F55E}" srcOrd="0" destOrd="0" presId="urn:microsoft.com/office/officeart/2008/layout/SquareAccentList"/>
    <dgm:cxn modelId="{153CE588-9F1A-48D6-B3AC-6064AD84AB38}" type="presOf" srcId="{CB4A1A98-D633-4C1A-AA3C-677ABE05654E}" destId="{1DE30092-6357-4640-9D55-3D2EF2685A86}" srcOrd="0" destOrd="0" presId="urn:microsoft.com/office/officeart/2008/layout/SquareAccentList"/>
    <dgm:cxn modelId="{E0E6E895-F759-4670-B5ED-17B20B0C8F09}" type="presOf" srcId="{FFDE4BD4-8DAF-4F99-A6E4-A2E74B1ACDFD}" destId="{5318C8AB-5BF4-49B5-8159-4B3C9822498D}" srcOrd="0" destOrd="0" presId="urn:microsoft.com/office/officeart/2008/layout/SquareAccentList"/>
    <dgm:cxn modelId="{D63CAE2A-483A-49B1-B9B5-9E99B081FE49}" type="presOf" srcId="{96AB3BA5-BB7C-4CB6-8541-EC4484A65C96}" destId="{F0EB712D-B17C-485D-9A24-C149462B272E}" srcOrd="0" destOrd="0" presId="urn:microsoft.com/office/officeart/2008/layout/SquareAccentList"/>
    <dgm:cxn modelId="{C571B502-69F7-40FB-9597-9E807940D6BE}" type="presOf" srcId="{5D973FB6-7240-416E-97F2-5BED3D589702}" destId="{A0B05365-0748-417C-9C0A-9C5AA47A6CA6}" srcOrd="0" destOrd="0" presId="urn:microsoft.com/office/officeart/2008/layout/SquareAccentList"/>
    <dgm:cxn modelId="{7A93AFBB-32AD-4155-801A-E16447A205E2}" srcId="{642D77C2-4BE2-42B6-B47C-00F5B30E623E}" destId="{96AB3BA5-BB7C-4CB6-8541-EC4484A65C96}" srcOrd="1" destOrd="0" parTransId="{EA09D6C1-1B8C-4167-983A-CAAFC8117A18}" sibTransId="{699307B3-286C-4817-B489-32A42E526CB2}"/>
    <dgm:cxn modelId="{C3284F76-BA8F-4A71-B8A6-CEB219A918E5}" srcId="{642D77C2-4BE2-42B6-B47C-00F5B30E623E}" destId="{B1C50EB7-A6D0-4D89-BCF8-CF614AC158DD}" srcOrd="2" destOrd="0" parTransId="{9207E8EA-43A4-4931-920E-35A7D3E94929}" sibTransId="{2DCBC251-425D-4BD7-914C-DD2D094ED1BC}"/>
    <dgm:cxn modelId="{7574ACCB-6A56-4E69-A177-2F459156540B}" srcId="{851EF66F-F74B-4FBD-A18C-E8E18CCB8EFD}" destId="{BE6BF84B-B82E-48D6-8EB2-C9B4B47B1EAC}" srcOrd="3" destOrd="0" parTransId="{18CE4CB1-EA2D-4F18-897F-1DB5495F0CDF}" sibTransId="{D7C228D0-220F-4F05-ABCD-1C06C5B1645B}"/>
    <dgm:cxn modelId="{AA2A5B37-E165-4E93-9F98-F5D2F1D62899}" type="presOf" srcId="{78140806-B924-486C-9B7A-B706E1F5DA4B}" destId="{2B5A4E2C-8AD6-4751-9F89-2960AC6C79EE}" srcOrd="0" destOrd="0" presId="urn:microsoft.com/office/officeart/2008/layout/SquareAccentList"/>
    <dgm:cxn modelId="{7208FA3E-69FA-4677-90B4-D09D0D8454D2}" type="presOf" srcId="{111627AC-DDF1-4FF1-98A4-6A7BA97D5625}" destId="{68C5A1D0-E4DC-4D62-9DB2-F2764AF873F9}" srcOrd="0" destOrd="0" presId="urn:microsoft.com/office/officeart/2008/layout/SquareAccentList"/>
    <dgm:cxn modelId="{84F7DF66-11D9-480E-A4EA-9A4C04DEF126}" srcId="{642D77C2-4BE2-42B6-B47C-00F5B30E623E}" destId="{78140806-B924-486C-9B7A-B706E1F5DA4B}" srcOrd="0" destOrd="0" parTransId="{BA47AA2E-C341-414A-91B2-828BB0ED409C}" sibTransId="{97ACBD02-7465-4275-AAE9-2B6F6E35A174}"/>
    <dgm:cxn modelId="{4505354D-A022-42EF-ADCA-DCABCF9D721E}" srcId="{851EF66F-F74B-4FBD-A18C-E8E18CCB8EFD}" destId="{FFDE4BD4-8DAF-4F99-A6E4-A2E74B1ACDFD}" srcOrd="4" destOrd="0" parTransId="{1D370E1F-81EF-4322-9DC9-5F902EEC0274}" sibTransId="{8F94EDC6-ED27-46D1-A9D8-6F5B97C84DBD}"/>
    <dgm:cxn modelId="{FB732A67-923C-4247-97FA-A1FF7177D770}" type="presOf" srcId="{B2DD3231-5254-4945-8587-1BFF8DA38559}" destId="{E4AD6324-03F3-4777-9FB2-E8F105EE75E9}" srcOrd="0" destOrd="0" presId="urn:microsoft.com/office/officeart/2008/layout/SquareAccentList"/>
    <dgm:cxn modelId="{20E58DC1-F470-4589-9853-338F82D3F43B}" srcId="{642D77C2-4BE2-42B6-B47C-00F5B30E623E}" destId="{B2DD3231-5254-4945-8587-1BFF8DA38559}" srcOrd="3" destOrd="0" parTransId="{E86F9124-1562-4FD5-B958-687FEA302E64}" sibTransId="{DC5CDFDF-94FA-4FC4-B517-018E1FB85281}"/>
    <dgm:cxn modelId="{0D5781B3-C50F-434E-AEA2-C3CCD6C1C8A4}" srcId="{851EF66F-F74B-4FBD-A18C-E8E18CCB8EFD}" destId="{111627AC-DDF1-4FF1-98A4-6A7BA97D5625}" srcOrd="2" destOrd="0" parTransId="{E64E4A1E-DDEF-42E7-B0B7-D8230B281A17}" sibTransId="{B078F47D-87F5-480D-968A-A4753A6C68FE}"/>
    <dgm:cxn modelId="{E629DAA4-3D85-4320-BBB6-1B31249E4B08}" type="presOf" srcId="{642D77C2-4BE2-42B6-B47C-00F5B30E623E}" destId="{609D445E-5AFB-463A-9198-DDF82EBC721C}" srcOrd="0" destOrd="0" presId="urn:microsoft.com/office/officeart/2008/layout/SquareAccentList"/>
    <dgm:cxn modelId="{F3DA3B6B-6F56-4CF0-9C2A-99F17F80CE9D}" srcId="{851EF66F-F74B-4FBD-A18C-E8E18CCB8EFD}" destId="{71024872-700B-4D6E-ACC8-6D9FAFB4B665}" srcOrd="1" destOrd="0" parTransId="{2C096B23-F0FF-484B-A261-9641AE627B57}" sibTransId="{2B14091A-EED8-4CE4-A3CF-72A1D4A6A640}"/>
    <dgm:cxn modelId="{A35D16B6-85BA-44C8-BC91-B7D0460605FB}" srcId="{851EF66F-F74B-4FBD-A18C-E8E18CCB8EFD}" destId="{5D973FB6-7240-416E-97F2-5BED3D589702}" srcOrd="0" destOrd="0" parTransId="{C63296F8-54DB-4330-AD65-558695FFEDB6}" sibTransId="{28935597-5587-4168-8874-CCD13486D10B}"/>
    <dgm:cxn modelId="{B6EDB609-2324-478B-B6AB-36BA76468C51}" type="presParOf" srcId="{1DE30092-6357-4640-9D55-3D2EF2685A86}" destId="{C337A08F-105F-46EE-80CB-CCF935EFB947}" srcOrd="0" destOrd="0" presId="urn:microsoft.com/office/officeart/2008/layout/SquareAccentList"/>
    <dgm:cxn modelId="{FD1B24B9-0C87-4CAE-BBA9-82611159E02E}" type="presParOf" srcId="{C337A08F-105F-46EE-80CB-CCF935EFB947}" destId="{5D88DF0A-7E0C-432F-AC4C-12BEF0D9F5D7}" srcOrd="0" destOrd="0" presId="urn:microsoft.com/office/officeart/2008/layout/SquareAccentList"/>
    <dgm:cxn modelId="{30C10136-7400-4A7B-B9DC-81E2457C78A2}" type="presParOf" srcId="{5D88DF0A-7E0C-432F-AC4C-12BEF0D9F5D7}" destId="{629EAE96-9909-41FE-B762-341DC6EB3ED6}" srcOrd="0" destOrd="0" presId="urn:microsoft.com/office/officeart/2008/layout/SquareAccentList"/>
    <dgm:cxn modelId="{ADEE4B26-2C40-4695-9EFD-5572CA333ACD}" type="presParOf" srcId="{5D88DF0A-7E0C-432F-AC4C-12BEF0D9F5D7}" destId="{48B2804A-9B25-4D4B-B0BF-0745A45C18E9}" srcOrd="1" destOrd="0" presId="urn:microsoft.com/office/officeart/2008/layout/SquareAccentList"/>
    <dgm:cxn modelId="{5A9ABD35-A483-43FA-83CF-1454CA6607E9}" type="presParOf" srcId="{5D88DF0A-7E0C-432F-AC4C-12BEF0D9F5D7}" destId="{609D445E-5AFB-463A-9198-DDF82EBC721C}" srcOrd="2" destOrd="0" presId="urn:microsoft.com/office/officeart/2008/layout/SquareAccentList"/>
    <dgm:cxn modelId="{DDAE29F7-5FF1-42EE-A196-A64F41F8081B}" type="presParOf" srcId="{C337A08F-105F-46EE-80CB-CCF935EFB947}" destId="{1F378586-D24C-415D-A8D9-EA3ADFC4DB2A}" srcOrd="1" destOrd="0" presId="urn:microsoft.com/office/officeart/2008/layout/SquareAccentList"/>
    <dgm:cxn modelId="{7CA9D479-0F90-42CD-9353-FE0C5A6BC838}" type="presParOf" srcId="{1F378586-D24C-415D-A8D9-EA3ADFC4DB2A}" destId="{D0FC186A-930B-4C64-B9B5-9E36F0557558}" srcOrd="0" destOrd="0" presId="urn:microsoft.com/office/officeart/2008/layout/SquareAccentList"/>
    <dgm:cxn modelId="{E541DA82-B7A2-4D69-A252-BC884B1BD508}" type="presParOf" srcId="{D0FC186A-930B-4C64-B9B5-9E36F0557558}" destId="{117A9E6F-F2E2-44C3-A423-96A06DE3948A}" srcOrd="0" destOrd="0" presId="urn:microsoft.com/office/officeart/2008/layout/SquareAccentList"/>
    <dgm:cxn modelId="{6D3E1915-6B8C-4276-9919-7F576E4A9156}" type="presParOf" srcId="{D0FC186A-930B-4C64-B9B5-9E36F0557558}" destId="{2B5A4E2C-8AD6-4751-9F89-2960AC6C79EE}" srcOrd="1" destOrd="0" presId="urn:microsoft.com/office/officeart/2008/layout/SquareAccentList"/>
    <dgm:cxn modelId="{344A2071-C7DA-4DE1-8FE5-38D168854700}" type="presParOf" srcId="{1F378586-D24C-415D-A8D9-EA3ADFC4DB2A}" destId="{4476E502-97BE-4E35-A2AE-B9A77AF2AB3E}" srcOrd="1" destOrd="0" presId="urn:microsoft.com/office/officeart/2008/layout/SquareAccentList"/>
    <dgm:cxn modelId="{7A84B632-3C25-4C47-9E52-276A4120427D}" type="presParOf" srcId="{4476E502-97BE-4E35-A2AE-B9A77AF2AB3E}" destId="{6B2C9889-A8FB-4E1E-97E1-5D3EBF99E23A}" srcOrd="0" destOrd="0" presId="urn:microsoft.com/office/officeart/2008/layout/SquareAccentList"/>
    <dgm:cxn modelId="{1B3902B3-A32D-4D62-B389-80F37A89348A}" type="presParOf" srcId="{4476E502-97BE-4E35-A2AE-B9A77AF2AB3E}" destId="{F0EB712D-B17C-485D-9A24-C149462B272E}" srcOrd="1" destOrd="0" presId="urn:microsoft.com/office/officeart/2008/layout/SquareAccentList"/>
    <dgm:cxn modelId="{76475529-628F-46CA-A0EC-AECA84E28074}" type="presParOf" srcId="{1F378586-D24C-415D-A8D9-EA3ADFC4DB2A}" destId="{31E29F88-989D-462F-BA53-C028C2E2872B}" srcOrd="2" destOrd="0" presId="urn:microsoft.com/office/officeart/2008/layout/SquareAccentList"/>
    <dgm:cxn modelId="{20944680-1B14-483E-9B6A-577D0E943D25}" type="presParOf" srcId="{31E29F88-989D-462F-BA53-C028C2E2872B}" destId="{5771BA9B-229F-42D7-8575-7E614CC1B2AC}" srcOrd="0" destOrd="0" presId="urn:microsoft.com/office/officeart/2008/layout/SquareAccentList"/>
    <dgm:cxn modelId="{D9A644AA-88CC-4DD0-8FE5-79420F13C7E8}" type="presParOf" srcId="{31E29F88-989D-462F-BA53-C028C2E2872B}" destId="{FD9C1AAC-C266-4439-8775-B4E88E0FD5D1}" srcOrd="1" destOrd="0" presId="urn:microsoft.com/office/officeart/2008/layout/SquareAccentList"/>
    <dgm:cxn modelId="{DAD7E675-9B98-4DB4-968D-39ADAB9729E6}" type="presParOf" srcId="{1F378586-D24C-415D-A8D9-EA3ADFC4DB2A}" destId="{0D3AFC55-DE49-495F-84C1-974D5FBD14ED}" srcOrd="3" destOrd="0" presId="urn:microsoft.com/office/officeart/2008/layout/SquareAccentList"/>
    <dgm:cxn modelId="{04D37AE9-00F5-454F-85C1-D749C88B5EF7}" type="presParOf" srcId="{0D3AFC55-DE49-495F-84C1-974D5FBD14ED}" destId="{EAF6F9A7-8EDD-43A3-9065-7211FCE80813}" srcOrd="0" destOrd="0" presId="urn:microsoft.com/office/officeart/2008/layout/SquareAccentList"/>
    <dgm:cxn modelId="{A0D9370A-85A0-4005-9807-4C5E452983D8}" type="presParOf" srcId="{0D3AFC55-DE49-495F-84C1-974D5FBD14ED}" destId="{E4AD6324-03F3-4777-9FB2-E8F105EE75E9}" srcOrd="1" destOrd="0" presId="urn:microsoft.com/office/officeart/2008/layout/SquareAccentList"/>
    <dgm:cxn modelId="{D0E83B9C-B3BF-4094-AA61-A94CBC5F9D25}" type="presParOf" srcId="{1F378586-D24C-415D-A8D9-EA3ADFC4DB2A}" destId="{6AD940D9-5D6E-453E-96C5-4869E0D3D627}" srcOrd="4" destOrd="0" presId="urn:microsoft.com/office/officeart/2008/layout/SquareAccentList"/>
    <dgm:cxn modelId="{D6A6F8D2-427A-4A5A-BEA8-9FCBE6B7AE13}" type="presParOf" srcId="{6AD940D9-5D6E-453E-96C5-4869E0D3D627}" destId="{1672D731-D021-4B22-BBCD-B6CDC611711D}" srcOrd="0" destOrd="0" presId="urn:microsoft.com/office/officeart/2008/layout/SquareAccentList"/>
    <dgm:cxn modelId="{F9140C65-F8E5-4913-8B1C-C5994371BFCE}" type="presParOf" srcId="{6AD940D9-5D6E-453E-96C5-4869E0D3D627}" destId="{45547E34-7B78-4CD9-8931-2F63E1828451}" srcOrd="1" destOrd="0" presId="urn:microsoft.com/office/officeart/2008/layout/SquareAccentList"/>
    <dgm:cxn modelId="{1429EA22-E2E4-4CD0-91B7-37BC5FF80299}" type="presParOf" srcId="{1DE30092-6357-4640-9D55-3D2EF2685A86}" destId="{8DD59E93-840E-4853-8C04-32CDBBDFBC70}" srcOrd="1" destOrd="0" presId="urn:microsoft.com/office/officeart/2008/layout/SquareAccentList"/>
    <dgm:cxn modelId="{97653E5A-5408-4784-BE91-1107A46E86DA}" type="presParOf" srcId="{8DD59E93-840E-4853-8C04-32CDBBDFBC70}" destId="{6ECBFE46-8BC2-43F9-999D-FA414FA4ECB5}" srcOrd="0" destOrd="0" presId="urn:microsoft.com/office/officeart/2008/layout/SquareAccentList"/>
    <dgm:cxn modelId="{1C35D597-BA4F-4A6C-9077-3F698DEB1678}" type="presParOf" srcId="{6ECBFE46-8BC2-43F9-999D-FA414FA4ECB5}" destId="{1FCAF0D1-B789-49CC-B8FC-D2942871C83E}" srcOrd="0" destOrd="0" presId="urn:microsoft.com/office/officeart/2008/layout/SquareAccentList"/>
    <dgm:cxn modelId="{B889610D-1923-4EBA-A467-6099A5CBAD79}" type="presParOf" srcId="{6ECBFE46-8BC2-43F9-999D-FA414FA4ECB5}" destId="{20DFFFAE-9A7D-4F7F-AE83-5D518C127CDC}" srcOrd="1" destOrd="0" presId="urn:microsoft.com/office/officeart/2008/layout/SquareAccentList"/>
    <dgm:cxn modelId="{7776C14F-25A8-4D82-9429-0A6382324899}" type="presParOf" srcId="{6ECBFE46-8BC2-43F9-999D-FA414FA4ECB5}" destId="{52FA9CA7-5A0F-4603-9EC0-567E20B2F55E}" srcOrd="2" destOrd="0" presId="urn:microsoft.com/office/officeart/2008/layout/SquareAccentList"/>
    <dgm:cxn modelId="{B604905E-7552-4752-938B-4CB86214618C}" type="presParOf" srcId="{8DD59E93-840E-4853-8C04-32CDBBDFBC70}" destId="{B9FF461F-8493-46F8-8FFD-E232C41C3A89}" srcOrd="1" destOrd="0" presId="urn:microsoft.com/office/officeart/2008/layout/SquareAccentList"/>
    <dgm:cxn modelId="{AFCCC4DD-4D96-4E90-B3B5-C14D0C34F15F}" type="presParOf" srcId="{B9FF461F-8493-46F8-8FFD-E232C41C3A89}" destId="{8D506FD2-2EE5-4F7A-A1E7-F93D482DADF8}" srcOrd="0" destOrd="0" presId="urn:microsoft.com/office/officeart/2008/layout/SquareAccentList"/>
    <dgm:cxn modelId="{3F390A4A-E489-410D-813F-6F4ADBE2CEC6}" type="presParOf" srcId="{8D506FD2-2EE5-4F7A-A1E7-F93D482DADF8}" destId="{8E4409C8-96D6-4404-8AA7-8C1C7B6C34B7}" srcOrd="0" destOrd="0" presId="urn:microsoft.com/office/officeart/2008/layout/SquareAccentList"/>
    <dgm:cxn modelId="{43B585F3-32C9-46D8-9F5E-FEC592556069}" type="presParOf" srcId="{8D506FD2-2EE5-4F7A-A1E7-F93D482DADF8}" destId="{A0B05365-0748-417C-9C0A-9C5AA47A6CA6}" srcOrd="1" destOrd="0" presId="urn:microsoft.com/office/officeart/2008/layout/SquareAccentList"/>
    <dgm:cxn modelId="{92DD0D79-D622-4714-9F1B-00CB95C804F4}" type="presParOf" srcId="{B9FF461F-8493-46F8-8FFD-E232C41C3A89}" destId="{C6B51A44-1259-4D3C-8644-9C3DF176B377}" srcOrd="1" destOrd="0" presId="urn:microsoft.com/office/officeart/2008/layout/SquareAccentList"/>
    <dgm:cxn modelId="{3902F456-0461-4BEB-826B-C103D2F5AAFB}" type="presParOf" srcId="{C6B51A44-1259-4D3C-8644-9C3DF176B377}" destId="{33B74D07-37FE-4203-A26B-6087D79DC197}" srcOrd="0" destOrd="0" presId="urn:microsoft.com/office/officeart/2008/layout/SquareAccentList"/>
    <dgm:cxn modelId="{7BCEF6CD-C0B8-45DC-9FC2-76C792E6B12C}" type="presParOf" srcId="{C6B51A44-1259-4D3C-8644-9C3DF176B377}" destId="{697AF119-69F1-48BD-8EAD-2562D2F54615}" srcOrd="1" destOrd="0" presId="urn:microsoft.com/office/officeart/2008/layout/SquareAccentList"/>
    <dgm:cxn modelId="{6410A44D-140D-43D4-94DD-82A740E0B573}" type="presParOf" srcId="{B9FF461F-8493-46F8-8FFD-E232C41C3A89}" destId="{A349FB0E-D3CF-42DC-8146-A8EFAAF56BF6}" srcOrd="2" destOrd="0" presId="urn:microsoft.com/office/officeart/2008/layout/SquareAccentList"/>
    <dgm:cxn modelId="{A38546F3-B401-4076-999D-65DE6F200E8F}" type="presParOf" srcId="{A349FB0E-D3CF-42DC-8146-A8EFAAF56BF6}" destId="{4EC1C9B5-961B-4E45-B216-F51BDC12FFF1}" srcOrd="0" destOrd="0" presId="urn:microsoft.com/office/officeart/2008/layout/SquareAccentList"/>
    <dgm:cxn modelId="{CD89F123-6BBE-41BD-958A-493E95A5B54D}" type="presParOf" srcId="{A349FB0E-D3CF-42DC-8146-A8EFAAF56BF6}" destId="{68C5A1D0-E4DC-4D62-9DB2-F2764AF873F9}" srcOrd="1" destOrd="0" presId="urn:microsoft.com/office/officeart/2008/layout/SquareAccentList"/>
    <dgm:cxn modelId="{9AEE77D1-0E1A-46EE-B1A8-B4904F8FD491}" type="presParOf" srcId="{B9FF461F-8493-46F8-8FFD-E232C41C3A89}" destId="{70CBA1EE-EA00-41ED-A503-358977DEDD7E}" srcOrd="3" destOrd="0" presId="urn:microsoft.com/office/officeart/2008/layout/SquareAccentList"/>
    <dgm:cxn modelId="{F858E002-094E-45A9-939F-DB6296829DF5}" type="presParOf" srcId="{70CBA1EE-EA00-41ED-A503-358977DEDD7E}" destId="{0B43A109-64F3-4079-B644-E2E9A229296E}" srcOrd="0" destOrd="0" presId="urn:microsoft.com/office/officeart/2008/layout/SquareAccentList"/>
    <dgm:cxn modelId="{F25BACF2-7955-4AA7-97C5-8328BCD79D2D}" type="presParOf" srcId="{70CBA1EE-EA00-41ED-A503-358977DEDD7E}" destId="{A65D6B07-C582-4FCE-AAE4-6D8BB85F8E08}" srcOrd="1" destOrd="0" presId="urn:microsoft.com/office/officeart/2008/layout/SquareAccentList"/>
    <dgm:cxn modelId="{4B36783B-1C62-4E15-8744-C5C935776251}" type="presParOf" srcId="{B9FF461F-8493-46F8-8FFD-E232C41C3A89}" destId="{08BB92A6-D34D-4BCF-93ED-00BE69131A0E}" srcOrd="4" destOrd="0" presId="urn:microsoft.com/office/officeart/2008/layout/SquareAccentList"/>
    <dgm:cxn modelId="{7D63A3CB-CAAC-45F5-834B-A2E52ED3AF0B}" type="presParOf" srcId="{08BB92A6-D34D-4BCF-93ED-00BE69131A0E}" destId="{514D7D7E-534B-4F2F-8D7F-FF103D580ADD}" srcOrd="0" destOrd="0" presId="urn:microsoft.com/office/officeart/2008/layout/SquareAccentList"/>
    <dgm:cxn modelId="{3C9DAABE-B91A-41E4-B88C-C6E6611476E9}" type="presParOf" srcId="{08BB92A6-D34D-4BCF-93ED-00BE69131A0E}" destId="{5318C8AB-5BF4-49B5-8159-4B3C9822498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4A1A98-D633-4C1A-AA3C-677ABE0565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D77C2-4BE2-42B6-B47C-00F5B30E623E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BEB17-27F3-480F-B2EE-C0440187FAA1}" type="parTrans" cxnId="{E126524F-BE2F-4644-A6A8-082008C31855}">
      <dgm:prSet/>
      <dgm:spPr/>
      <dgm:t>
        <a:bodyPr/>
        <a:lstStyle/>
        <a:p>
          <a:endParaRPr lang="en-US"/>
        </a:p>
      </dgm:t>
    </dgm:pt>
    <dgm:pt modelId="{C413BC40-F51A-499B-9006-C41BF5657DAA}" type="sibTrans" cxnId="{E126524F-BE2F-4644-A6A8-082008C31855}">
      <dgm:prSet/>
      <dgm:spPr/>
      <dgm:t>
        <a:bodyPr/>
        <a:lstStyle/>
        <a:p>
          <a:endParaRPr lang="en-US"/>
        </a:p>
      </dgm:t>
    </dgm:pt>
    <dgm:pt modelId="{851EF66F-F74B-4FBD-A18C-E8E18CCB8EFD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761BA-26B7-4306-B260-559BC8ACA832}" type="parTrans" cxnId="{5F703BE0-1239-45A0-A833-20871B04299C}">
      <dgm:prSet/>
      <dgm:spPr/>
      <dgm:t>
        <a:bodyPr/>
        <a:lstStyle/>
        <a:p>
          <a:endParaRPr lang="en-US"/>
        </a:p>
      </dgm:t>
    </dgm:pt>
    <dgm:pt modelId="{43971B2E-674C-4D09-B754-A85AAEF6A6D2}" type="sibTrans" cxnId="{5F703BE0-1239-45A0-A833-20871B04299C}">
      <dgm:prSet/>
      <dgm:spPr/>
      <dgm:t>
        <a:bodyPr/>
        <a:lstStyle/>
        <a:p>
          <a:endParaRPr lang="en-US"/>
        </a:p>
      </dgm:t>
    </dgm:pt>
    <dgm:pt modelId="{0F4682F0-5AA3-4770-BE9B-C879B3676CD0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740B5-7BE8-4524-AF6E-EA69573F6539}" type="parTrans" cxnId="{9249969F-5838-44EA-B909-546D87F76709}">
      <dgm:prSet/>
      <dgm:spPr/>
      <dgm:t>
        <a:bodyPr/>
        <a:lstStyle/>
        <a:p>
          <a:endParaRPr lang="en-US"/>
        </a:p>
      </dgm:t>
    </dgm:pt>
    <dgm:pt modelId="{12C4E205-7E5C-4856-88AC-29A0632910CF}" type="sibTrans" cxnId="{9249969F-5838-44EA-B909-546D87F76709}">
      <dgm:prSet/>
      <dgm:spPr/>
      <dgm:t>
        <a:bodyPr/>
        <a:lstStyle/>
        <a:p>
          <a:endParaRPr lang="en-US"/>
        </a:p>
      </dgm:t>
    </dgm:pt>
    <dgm:pt modelId="{8AEA2F34-C8EE-45ED-B644-4FE55006B1B4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Ktra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sắt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880BC-5F80-42A8-BAFB-5AF8682F8EA7}" type="parTrans" cxnId="{C85CFDE5-6C86-461C-AF4C-BA93AB208FCA}">
      <dgm:prSet/>
      <dgm:spPr/>
      <dgm:t>
        <a:bodyPr/>
        <a:lstStyle/>
        <a:p>
          <a:endParaRPr lang="en-US"/>
        </a:p>
      </dgm:t>
    </dgm:pt>
    <dgm:pt modelId="{49A01B64-BF2E-401E-B968-32B77FCD6FA8}" type="sibTrans" cxnId="{C85CFDE5-6C86-461C-AF4C-BA93AB208FCA}">
      <dgm:prSet/>
      <dgm:spPr/>
      <dgm:t>
        <a:bodyPr/>
        <a:lstStyle/>
        <a:p>
          <a:endParaRPr lang="en-US"/>
        </a:p>
      </dgm:t>
    </dgm:pt>
    <dgm:pt modelId="{D589CDBC-08EA-42A4-B4B9-C234A9F177AA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FE69D-0B05-4513-A7AB-132DA02F96C7}" type="parTrans" cxnId="{007F7754-4985-4F4F-9898-216DF4C74ED2}">
      <dgm:prSet/>
      <dgm:spPr/>
      <dgm:t>
        <a:bodyPr/>
        <a:lstStyle/>
        <a:p>
          <a:endParaRPr lang="en-US"/>
        </a:p>
      </dgm:t>
    </dgm:pt>
    <dgm:pt modelId="{0BF13BB3-19DC-47E9-8710-D886104ECE34}" type="sibTrans" cxnId="{007F7754-4985-4F4F-9898-216DF4C74ED2}">
      <dgm:prSet/>
      <dgm:spPr/>
      <dgm:t>
        <a:bodyPr/>
        <a:lstStyle/>
        <a:p>
          <a:endParaRPr lang="en-US"/>
        </a:p>
      </dgm:t>
    </dgm:pt>
    <dgm:pt modelId="{07229F3E-6BE0-4A3B-98D5-0B3B7669E27A}">
      <dgm:prSet custT="1"/>
      <dgm:spPr/>
      <dgm:t>
        <a:bodyPr/>
        <a:lstStyle/>
        <a:p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Lipid </a:t>
          </a:r>
          <a:r>
            <a:rPr lang="en-US" sz="2000" strike="noStrike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strike="noStrike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F947A-ACBF-4B20-8F2E-D316612C81DE}" type="parTrans" cxnId="{D734792A-0381-49AC-BF11-BA474F0BA8D0}">
      <dgm:prSet/>
      <dgm:spPr/>
      <dgm:t>
        <a:bodyPr/>
        <a:lstStyle/>
        <a:p>
          <a:endParaRPr lang="en-US"/>
        </a:p>
      </dgm:t>
    </dgm:pt>
    <dgm:pt modelId="{40D2BE44-8412-421B-8C99-6BAD42DFB72B}" type="sibTrans" cxnId="{D734792A-0381-49AC-BF11-BA474F0BA8D0}">
      <dgm:prSet/>
      <dgm:spPr/>
      <dgm:t>
        <a:bodyPr/>
        <a:lstStyle/>
        <a:p>
          <a:endParaRPr lang="en-US"/>
        </a:p>
      </dgm:t>
    </dgm:pt>
    <dgm:pt modelId="{F1249C2E-7DEA-4E03-A259-B167C266D44B}">
      <dgm:prSet custT="1"/>
      <dgm:spPr/>
      <dgm:t>
        <a:bodyPr/>
        <a:lstStyle/>
        <a:p>
          <a:endParaRPr lang="en-US" sz="2000" strike="noStrik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B1A3B-840B-449F-93D7-3B8F68CA9985}" type="parTrans" cxnId="{D13CDA2A-0B7A-4FD8-95BE-0D96B4B71DF1}">
      <dgm:prSet/>
      <dgm:spPr/>
      <dgm:t>
        <a:bodyPr/>
        <a:lstStyle/>
        <a:p>
          <a:endParaRPr lang="en-US"/>
        </a:p>
      </dgm:t>
    </dgm:pt>
    <dgm:pt modelId="{4F1B24D8-3270-4E31-A7F6-F3C5A5E480DE}" type="sibTrans" cxnId="{D13CDA2A-0B7A-4FD8-95BE-0D96B4B71DF1}">
      <dgm:prSet/>
      <dgm:spPr/>
      <dgm:t>
        <a:bodyPr/>
        <a:lstStyle/>
        <a:p>
          <a:endParaRPr lang="en-US"/>
        </a:p>
      </dgm:t>
    </dgm:pt>
    <dgm:pt modelId="{78140806-B924-486C-9B7A-B706E1F5DA4B}">
      <dgm:prSet phldrT="[Text]" custT="1"/>
      <dgm:spPr/>
      <dgm:t>
        <a:bodyPr/>
        <a:lstStyle/>
        <a:p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CBD02-7465-4275-AAE9-2B6F6E35A174}" type="sibTrans" cxnId="{84F7DF66-11D9-480E-A4EA-9A4C04DEF126}">
      <dgm:prSet/>
      <dgm:spPr/>
      <dgm:t>
        <a:bodyPr/>
        <a:lstStyle/>
        <a:p>
          <a:endParaRPr lang="en-US"/>
        </a:p>
      </dgm:t>
    </dgm:pt>
    <dgm:pt modelId="{BA47AA2E-C341-414A-91B2-828BB0ED409C}" type="parTrans" cxnId="{84F7DF66-11D9-480E-A4EA-9A4C04DEF126}">
      <dgm:prSet/>
      <dgm:spPr/>
      <dgm:t>
        <a:bodyPr/>
        <a:lstStyle/>
        <a:p>
          <a:endParaRPr lang="en-US"/>
        </a:p>
      </dgm:t>
    </dgm:pt>
    <dgm:pt modelId="{35791CC3-D869-4039-A8E6-DF9B5C7DF04D}">
      <dgm:prSet phldrT="[Text]" custT="1"/>
      <dgm:spPr/>
      <dgm:t>
        <a:bodyPr/>
        <a:lstStyle/>
        <a:p>
          <a:endParaRPr lang="en-US" sz="2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6C6E9-22C3-455B-B51D-061947617B99}" type="sibTrans" cxnId="{CB89D480-FA78-42AF-BF95-D45FC9DE9603}">
      <dgm:prSet/>
      <dgm:spPr/>
      <dgm:t>
        <a:bodyPr/>
        <a:lstStyle/>
        <a:p>
          <a:endParaRPr lang="en-US"/>
        </a:p>
      </dgm:t>
    </dgm:pt>
    <dgm:pt modelId="{16EEBF0C-4157-4839-AD4A-A437AD7114C3}" type="parTrans" cxnId="{CB89D480-FA78-42AF-BF95-D45FC9DE9603}">
      <dgm:prSet/>
      <dgm:spPr/>
      <dgm:t>
        <a:bodyPr/>
        <a:lstStyle/>
        <a:p>
          <a:endParaRPr lang="en-US"/>
        </a:p>
      </dgm:t>
    </dgm:pt>
    <dgm:pt modelId="{D398AD87-624C-4367-B46B-28166C237AD5}">
      <dgm:prSet custT="1"/>
      <dgm:spPr/>
      <dgm:t>
        <a:bodyPr/>
        <a:lstStyle/>
        <a:p>
          <a:endParaRPr lang="en-US" sz="2000" strike="noStrike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80C49-ACAA-4FA0-A372-5886BE0FB78B}" type="parTrans" cxnId="{EA123115-9F8C-4730-AA1A-287DCE153068}">
      <dgm:prSet/>
      <dgm:spPr/>
      <dgm:t>
        <a:bodyPr/>
        <a:lstStyle/>
        <a:p>
          <a:endParaRPr lang="en-US"/>
        </a:p>
      </dgm:t>
    </dgm:pt>
    <dgm:pt modelId="{461E3E36-487B-4298-9AD1-8DED33352AB5}" type="sibTrans" cxnId="{EA123115-9F8C-4730-AA1A-287DCE153068}">
      <dgm:prSet/>
      <dgm:spPr/>
      <dgm:t>
        <a:bodyPr/>
        <a:lstStyle/>
        <a:p>
          <a:endParaRPr lang="en-US"/>
        </a:p>
      </dgm:t>
    </dgm:pt>
    <dgm:pt modelId="{BA1C5C3A-0BCA-4721-B586-2E82FA301D23}">
      <dgm:prSet phldrT="[Text]" custT="1"/>
      <dgm:spPr/>
      <dgm:t>
        <a:bodyPr/>
        <a:lstStyle/>
        <a:p>
          <a:r>
            <a:rPr lang="vi-VN" sz="2100" b="0" i="0" dirty="0" smtClean="0">
              <a:solidFill>
                <a:srgbClr val="002060"/>
              </a:solidFill>
            </a:rPr>
            <a:t>Định lượng Urê máu</a:t>
          </a:r>
          <a:endParaRPr lang="en-US" sz="2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7675F-ADB3-487C-8250-B25443017B30}" type="parTrans" cxnId="{E5EE8C85-2295-4CE5-BEEE-B416B7EE9331}">
      <dgm:prSet/>
      <dgm:spPr/>
      <dgm:t>
        <a:bodyPr/>
        <a:lstStyle/>
        <a:p>
          <a:endParaRPr lang="en-US"/>
        </a:p>
      </dgm:t>
    </dgm:pt>
    <dgm:pt modelId="{42FDA429-7B22-4E22-8373-63CB2ADB43DF}" type="sibTrans" cxnId="{E5EE8C85-2295-4CE5-BEEE-B416B7EE9331}">
      <dgm:prSet/>
      <dgm:spPr/>
      <dgm:t>
        <a:bodyPr/>
        <a:lstStyle/>
        <a:p>
          <a:endParaRPr lang="en-US"/>
        </a:p>
      </dgm:t>
    </dgm:pt>
    <dgm:pt modelId="{6BCC64BA-F175-4C13-97B3-27523AC95251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Ktra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DC717-093F-4E9E-964D-B6EF54C31469}" type="parTrans" cxnId="{5AFB0B32-5522-4006-8C17-849D8C19055C}">
      <dgm:prSet/>
      <dgm:spPr/>
      <dgm:t>
        <a:bodyPr/>
        <a:lstStyle/>
        <a:p>
          <a:endParaRPr lang="en-US"/>
        </a:p>
      </dgm:t>
    </dgm:pt>
    <dgm:pt modelId="{DD1FEDAF-A57B-4407-9CE3-4E91361D21C9}" type="sibTrans" cxnId="{5AFB0B32-5522-4006-8C17-849D8C19055C}">
      <dgm:prSet/>
      <dgm:spPr/>
      <dgm:t>
        <a:bodyPr/>
        <a:lstStyle/>
        <a:p>
          <a:endParaRPr lang="en-US"/>
        </a:p>
      </dgm:t>
    </dgm:pt>
    <dgm:pt modelId="{31A41458-4ED6-4CAF-9034-268A952CE62B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Calci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Phosphat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68D75-1440-4C35-B461-774BEA452652}" type="parTrans" cxnId="{54D033B8-6CE5-4E7D-85C8-C1243BEAE6B6}">
      <dgm:prSet/>
      <dgm:spPr/>
      <dgm:t>
        <a:bodyPr/>
        <a:lstStyle/>
        <a:p>
          <a:endParaRPr lang="en-US"/>
        </a:p>
      </dgm:t>
    </dgm:pt>
    <dgm:pt modelId="{AB1E9B0C-1452-4299-A51C-D06C7D50D36A}" type="sibTrans" cxnId="{54D033B8-6CE5-4E7D-85C8-C1243BEAE6B6}">
      <dgm:prSet/>
      <dgm:spPr/>
      <dgm:t>
        <a:bodyPr/>
        <a:lstStyle/>
        <a:p>
          <a:endParaRPr lang="en-US"/>
        </a:p>
      </dgm:t>
    </dgm:pt>
    <dgm:pt modelId="{A6740F92-AAAE-4D8F-86C7-EEDB4EA92EA3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PTH;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223B6-2A10-409A-9BFA-A655CFD34739}" type="parTrans" cxnId="{853147C5-63F1-4982-ADA2-67EF0EC0D382}">
      <dgm:prSet/>
      <dgm:spPr/>
      <dgm:t>
        <a:bodyPr/>
        <a:lstStyle/>
        <a:p>
          <a:endParaRPr lang="en-US"/>
        </a:p>
      </dgm:t>
    </dgm:pt>
    <dgm:pt modelId="{F49945CE-DC0C-4E26-A419-A8D49DB49F6C}" type="sibTrans" cxnId="{853147C5-63F1-4982-ADA2-67EF0EC0D382}">
      <dgm:prSet/>
      <dgm:spPr/>
      <dgm:t>
        <a:bodyPr/>
        <a:lstStyle/>
        <a:p>
          <a:endParaRPr lang="en-US"/>
        </a:p>
      </dgm:t>
    </dgm:pt>
    <dgm:pt modelId="{D5707A9E-2DAE-42FC-A68B-51FDF57A1B29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(NB ĐTĐ);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67D15-F78A-43A3-AE2A-3B9DA72EF354}" type="parTrans" cxnId="{C1C3A155-9538-4756-A2FF-ECF540FB1E1C}">
      <dgm:prSet/>
      <dgm:spPr/>
      <dgm:t>
        <a:bodyPr/>
        <a:lstStyle/>
        <a:p>
          <a:endParaRPr lang="en-US"/>
        </a:p>
      </dgm:t>
    </dgm:pt>
    <dgm:pt modelId="{046F282C-AABB-428E-A075-791B856DEB46}" type="sibTrans" cxnId="{C1C3A155-9538-4756-A2FF-ECF540FB1E1C}">
      <dgm:prSet/>
      <dgm:spPr/>
      <dgm:t>
        <a:bodyPr/>
        <a:lstStyle/>
        <a:p>
          <a:endParaRPr lang="en-US"/>
        </a:p>
      </dgm:t>
    </dgm:pt>
    <dgm:pt modelId="{9F7F6695-894D-485E-8C95-7FFF3F2F2096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HBsAg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Anti HCV, Anti HIV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F97D7-AA25-4F8B-ADDC-CBE73D2101B1}" type="parTrans" cxnId="{7FBEBBD5-9983-4A26-94F9-BD1E9A5FBAEF}">
      <dgm:prSet/>
      <dgm:spPr/>
      <dgm:t>
        <a:bodyPr/>
        <a:lstStyle/>
        <a:p>
          <a:endParaRPr lang="en-US"/>
        </a:p>
      </dgm:t>
    </dgm:pt>
    <dgm:pt modelId="{411B7076-820A-4C76-928C-CA2220D5B9BF}" type="sibTrans" cxnId="{7FBEBBD5-9983-4A26-94F9-BD1E9A5FBAEF}">
      <dgm:prSet/>
      <dgm:spPr/>
      <dgm:t>
        <a:bodyPr/>
        <a:lstStyle/>
        <a:p>
          <a:endParaRPr lang="en-US"/>
        </a:p>
      </dgm:t>
    </dgm:pt>
    <dgm:pt modelId="{2262FB10-70EC-4CA2-8AEC-72FB8C05AA87}">
      <dgm:prSet custT="1"/>
      <dgm:spPr/>
      <dgm:t>
        <a:bodyPr/>
        <a:lstStyle/>
        <a:p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Anti HBs Ab;</a:t>
          </a:r>
          <a:endParaRPr lang="en-US" sz="2000" strike="noStrike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05A5B-B356-4C2F-BC92-4336F7AF3B1C}" type="parTrans" cxnId="{C4EED27C-E607-419A-B4BF-45968275B894}">
      <dgm:prSet/>
      <dgm:spPr/>
      <dgm:t>
        <a:bodyPr/>
        <a:lstStyle/>
        <a:p>
          <a:endParaRPr lang="en-US"/>
        </a:p>
      </dgm:t>
    </dgm:pt>
    <dgm:pt modelId="{37225076-0B10-4BFB-8285-5B8851AE38C5}" type="sibTrans" cxnId="{C4EED27C-E607-419A-B4BF-45968275B894}">
      <dgm:prSet/>
      <dgm:spPr/>
      <dgm:t>
        <a:bodyPr/>
        <a:lstStyle/>
        <a:p>
          <a:endParaRPr lang="en-US"/>
        </a:p>
      </dgm:t>
    </dgm:pt>
    <dgm:pt modelId="{C590C066-B344-4EB2-8E8E-8B37C34CA839}">
      <dgm:prSet custT="1"/>
      <dgm:spPr/>
      <dgm:t>
        <a:bodyPr/>
        <a:lstStyle/>
        <a:p>
          <a:r>
            <a:rPr lang="en-US" sz="2000" strike="noStrike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strike="noStrike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(NB </a:t>
          </a:r>
          <a:r>
            <a:rPr lang="en-US" sz="2000" strike="noStrike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lang="en-US" sz="2000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ĐTĐ)</a:t>
          </a:r>
          <a:endParaRPr lang="en-US" sz="2000" strike="noStrike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B7950-EEDF-43C3-9660-1CA6F6F13519}" type="parTrans" cxnId="{7CD064BD-2D95-4B0A-806F-9272344FF46A}">
      <dgm:prSet/>
      <dgm:spPr/>
      <dgm:t>
        <a:bodyPr/>
        <a:lstStyle/>
        <a:p>
          <a:endParaRPr lang="en-US"/>
        </a:p>
      </dgm:t>
    </dgm:pt>
    <dgm:pt modelId="{E07A9D46-8E8F-4FE9-9FFB-FC8287197151}" type="sibTrans" cxnId="{7CD064BD-2D95-4B0A-806F-9272344FF46A}">
      <dgm:prSet/>
      <dgm:spPr/>
      <dgm:t>
        <a:bodyPr/>
        <a:lstStyle/>
        <a:p>
          <a:endParaRPr lang="en-US"/>
        </a:p>
      </dgm:t>
    </dgm:pt>
    <dgm:pt modelId="{1E1BAFD4-4FF1-49BA-9EA8-BFEEB7C4EAFE}" type="pres">
      <dgm:prSet presAssocID="{CB4A1A98-D633-4C1A-AA3C-677ABE056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A702B-9AEC-4FC5-AF3E-94A0A3D6FF8C}" type="pres">
      <dgm:prSet presAssocID="{642D77C2-4BE2-42B6-B47C-00F5B30E623E}" presName="composite" presStyleCnt="0"/>
      <dgm:spPr/>
    </dgm:pt>
    <dgm:pt modelId="{67F0A69C-1579-4BA1-8C35-E70E7586BD2A}" type="pres">
      <dgm:prSet presAssocID="{642D77C2-4BE2-42B6-B47C-00F5B30E623E}" presName="parTx" presStyleLbl="alignNode1" presStyleIdx="0" presStyleCnt="3" custScaleY="104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777EE-6B03-4E42-9A12-F67FE24744C0}" type="pres">
      <dgm:prSet presAssocID="{642D77C2-4BE2-42B6-B47C-00F5B30E623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5A274-7F55-41E1-8F14-5563CCCDCE85}" type="pres">
      <dgm:prSet presAssocID="{C413BC40-F51A-499B-9006-C41BF5657DAA}" presName="space" presStyleCnt="0"/>
      <dgm:spPr/>
    </dgm:pt>
    <dgm:pt modelId="{837D2B41-4E3C-4B56-8B53-48EC7AF6C1F8}" type="pres">
      <dgm:prSet presAssocID="{851EF66F-F74B-4FBD-A18C-E8E18CCB8EFD}" presName="composite" presStyleCnt="0"/>
      <dgm:spPr/>
    </dgm:pt>
    <dgm:pt modelId="{983C8C9C-CE06-4592-840D-BB7F54E5AFDE}" type="pres">
      <dgm:prSet presAssocID="{851EF66F-F74B-4FBD-A18C-E8E18CCB8E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2FF3-D589-4B4E-AF37-5DD472EC8B37}" type="pres">
      <dgm:prSet presAssocID="{851EF66F-F74B-4FBD-A18C-E8E18CCB8E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EB2D0-48C3-4ACD-8789-0B855A1A2D88}" type="pres">
      <dgm:prSet presAssocID="{43971B2E-674C-4D09-B754-A85AAEF6A6D2}" presName="space" presStyleCnt="0"/>
      <dgm:spPr/>
    </dgm:pt>
    <dgm:pt modelId="{F9D0A436-7CF1-49E4-A0F0-D79828668E9E}" type="pres">
      <dgm:prSet presAssocID="{0F4682F0-5AA3-4770-BE9B-C879B3676CD0}" presName="composite" presStyleCnt="0"/>
      <dgm:spPr/>
    </dgm:pt>
    <dgm:pt modelId="{4EBB2E27-6E63-41EC-8C0A-B0832C0E954D}" type="pres">
      <dgm:prSet presAssocID="{0F4682F0-5AA3-4770-BE9B-C879B3676C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85191-01C1-4F01-A35D-C47F2100B21C}" type="pres">
      <dgm:prSet presAssocID="{0F4682F0-5AA3-4770-BE9B-C879B3676CD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0F0A9-AC9C-48C4-9226-E0055E16CDD2}" type="presOf" srcId="{A6740F92-AAAE-4D8F-86C7-EEDB4EA92EA3}" destId="{89662FF3-D589-4B4E-AF37-5DD472EC8B37}" srcOrd="0" destOrd="4" presId="urn:microsoft.com/office/officeart/2005/8/layout/hList1"/>
    <dgm:cxn modelId="{7FBEBBD5-9983-4A26-94F9-BD1E9A5FBAEF}" srcId="{851EF66F-F74B-4FBD-A18C-E8E18CCB8EFD}" destId="{9F7F6695-894D-485E-8C95-7FFF3F2F2096}" srcOrd="6" destOrd="0" parTransId="{183F97D7-AA25-4F8B-ADDC-CBE73D2101B1}" sibTransId="{411B7076-820A-4C76-928C-CA2220D5B9BF}"/>
    <dgm:cxn modelId="{C4EED27C-E607-419A-B4BF-45968275B894}" srcId="{0F4682F0-5AA3-4770-BE9B-C879B3676CD0}" destId="{2262FB10-70EC-4CA2-8AEC-72FB8C05AA87}" srcOrd="2" destOrd="0" parTransId="{48605A5B-B356-4C2F-BC92-4336F7AF3B1C}" sibTransId="{37225076-0B10-4BFB-8285-5B8851AE38C5}"/>
    <dgm:cxn modelId="{A159824F-5956-45B7-AA1C-E6B33B8185F4}" type="presOf" srcId="{CB4A1A98-D633-4C1A-AA3C-677ABE05654E}" destId="{1E1BAFD4-4FF1-49BA-9EA8-BFEEB7C4EAFE}" srcOrd="0" destOrd="0" presId="urn:microsoft.com/office/officeart/2005/8/layout/hList1"/>
    <dgm:cxn modelId="{E126524F-BE2F-4644-A6A8-082008C31855}" srcId="{CB4A1A98-D633-4C1A-AA3C-677ABE05654E}" destId="{642D77C2-4BE2-42B6-B47C-00F5B30E623E}" srcOrd="0" destOrd="0" parTransId="{687BEB17-27F3-480F-B2EE-C0440187FAA1}" sibTransId="{C413BC40-F51A-499B-9006-C41BF5657DAA}"/>
    <dgm:cxn modelId="{5F703BE0-1239-45A0-A833-20871B04299C}" srcId="{CB4A1A98-D633-4C1A-AA3C-677ABE05654E}" destId="{851EF66F-F74B-4FBD-A18C-E8E18CCB8EFD}" srcOrd="1" destOrd="0" parTransId="{FB0761BA-26B7-4306-B260-559BC8ACA832}" sibTransId="{43971B2E-674C-4D09-B754-A85AAEF6A6D2}"/>
    <dgm:cxn modelId="{4FCC7559-5D00-4D66-BA46-4C1514F5A13C}" type="presOf" srcId="{BA1C5C3A-0BCA-4721-B586-2E82FA301D23}" destId="{2E3777EE-6B03-4E42-9A12-F67FE24744C0}" srcOrd="0" destOrd="2" presId="urn:microsoft.com/office/officeart/2005/8/layout/hList1"/>
    <dgm:cxn modelId="{E6CA6694-303D-4DC2-8158-66D889B8F5D7}" type="presOf" srcId="{851EF66F-F74B-4FBD-A18C-E8E18CCB8EFD}" destId="{983C8C9C-CE06-4592-840D-BB7F54E5AFDE}" srcOrd="0" destOrd="0" presId="urn:microsoft.com/office/officeart/2005/8/layout/hList1"/>
    <dgm:cxn modelId="{7CD064BD-2D95-4B0A-806F-9272344FF46A}" srcId="{0F4682F0-5AA3-4770-BE9B-C879B3676CD0}" destId="{C590C066-B344-4EB2-8E8E-8B37C34CA839}" srcOrd="3" destOrd="0" parTransId="{80DB7950-EEDF-43C3-9660-1CA6F6F13519}" sibTransId="{E07A9D46-8E8F-4FE9-9FFB-FC8287197151}"/>
    <dgm:cxn modelId="{1DB61D1C-EEA5-4397-A858-C715DAC43BD7}" type="presOf" srcId="{C590C066-B344-4EB2-8E8E-8B37C34CA839}" destId="{2F885191-01C1-4F01-A35D-C47F2100B21C}" srcOrd="0" destOrd="3" presId="urn:microsoft.com/office/officeart/2005/8/layout/hList1"/>
    <dgm:cxn modelId="{BF4FF267-F93F-4E71-A2C7-D8D2A873362D}" type="presOf" srcId="{6BCC64BA-F175-4C13-97B3-27523AC95251}" destId="{89662FF3-D589-4B4E-AF37-5DD472EC8B37}" srcOrd="0" destOrd="2" presId="urn:microsoft.com/office/officeart/2005/8/layout/hList1"/>
    <dgm:cxn modelId="{158DFACD-C9EB-40E6-97DE-C2ECC8F1FE21}" type="presOf" srcId="{8AEA2F34-C8EE-45ED-B644-4FE55006B1B4}" destId="{89662FF3-D589-4B4E-AF37-5DD472EC8B37}" srcOrd="0" destOrd="1" presId="urn:microsoft.com/office/officeart/2005/8/layout/hList1"/>
    <dgm:cxn modelId="{9249969F-5838-44EA-B909-546D87F76709}" srcId="{CB4A1A98-D633-4C1A-AA3C-677ABE05654E}" destId="{0F4682F0-5AA3-4770-BE9B-C879B3676CD0}" srcOrd="2" destOrd="0" parTransId="{B2D740B5-7BE8-4524-AF6E-EA69573F6539}" sibTransId="{12C4E205-7E5C-4856-88AC-29A0632910CF}"/>
    <dgm:cxn modelId="{853147C5-63F1-4982-ADA2-67EF0EC0D382}" srcId="{851EF66F-F74B-4FBD-A18C-E8E18CCB8EFD}" destId="{A6740F92-AAAE-4D8F-86C7-EEDB4EA92EA3}" srcOrd="4" destOrd="0" parTransId="{0A3223B6-2A10-409A-9BFA-A655CFD34739}" sibTransId="{F49945CE-DC0C-4E26-A419-A8D49DB49F6C}"/>
    <dgm:cxn modelId="{F8B73B66-4F1F-4759-BE00-D418CD759E54}" type="presOf" srcId="{D5707A9E-2DAE-42FC-A68B-51FDF57A1B29}" destId="{89662FF3-D589-4B4E-AF37-5DD472EC8B37}" srcOrd="0" destOrd="5" presId="urn:microsoft.com/office/officeart/2005/8/layout/hList1"/>
    <dgm:cxn modelId="{5AFB0B32-5522-4006-8C17-849D8C19055C}" srcId="{851EF66F-F74B-4FBD-A18C-E8E18CCB8EFD}" destId="{6BCC64BA-F175-4C13-97B3-27523AC95251}" srcOrd="2" destOrd="0" parTransId="{DF6DC717-093F-4E9E-964D-B6EF54C31469}" sibTransId="{DD1FEDAF-A57B-4407-9CE3-4E91361D21C9}"/>
    <dgm:cxn modelId="{92EB87B8-5609-4C5D-A102-C2F7C5AF96D6}" type="presOf" srcId="{9F7F6695-894D-485E-8C95-7FFF3F2F2096}" destId="{89662FF3-D589-4B4E-AF37-5DD472EC8B37}" srcOrd="0" destOrd="6" presId="urn:microsoft.com/office/officeart/2005/8/layout/hList1"/>
    <dgm:cxn modelId="{7A06C828-76DD-4265-9AC1-33F5C70AA840}" type="presOf" srcId="{31A41458-4ED6-4CAF-9034-268A952CE62B}" destId="{89662FF3-D589-4B4E-AF37-5DD472EC8B37}" srcOrd="0" destOrd="3" presId="urn:microsoft.com/office/officeart/2005/8/layout/hList1"/>
    <dgm:cxn modelId="{C1C3A155-9538-4756-A2FF-ECF540FB1E1C}" srcId="{851EF66F-F74B-4FBD-A18C-E8E18CCB8EFD}" destId="{D5707A9E-2DAE-42FC-A68B-51FDF57A1B29}" srcOrd="5" destOrd="0" parTransId="{41967D15-F78A-43A3-AE2A-3B9DA72EF354}" sibTransId="{046F282C-AABB-428E-A075-791B856DEB46}"/>
    <dgm:cxn modelId="{007F7754-4985-4F4F-9898-216DF4C74ED2}" srcId="{851EF66F-F74B-4FBD-A18C-E8E18CCB8EFD}" destId="{D589CDBC-08EA-42A4-B4B9-C234A9F177AA}" srcOrd="0" destOrd="0" parTransId="{569FE69D-0B05-4513-A7AB-132DA02F96C7}" sibTransId="{0BF13BB3-19DC-47E9-8710-D886104ECE34}"/>
    <dgm:cxn modelId="{775F3208-89EE-4EA2-A064-CC6B04D3F5F4}" type="presOf" srcId="{0F4682F0-5AA3-4770-BE9B-C879B3676CD0}" destId="{4EBB2E27-6E63-41EC-8C0A-B0832C0E954D}" srcOrd="0" destOrd="0" presId="urn:microsoft.com/office/officeart/2005/8/layout/hList1"/>
    <dgm:cxn modelId="{9B122A82-114D-4CA9-8CCD-7D9448EFFE68}" type="presOf" srcId="{D398AD87-624C-4367-B46B-28166C237AD5}" destId="{2F885191-01C1-4F01-A35D-C47F2100B21C}" srcOrd="0" destOrd="4" presId="urn:microsoft.com/office/officeart/2005/8/layout/hList1"/>
    <dgm:cxn modelId="{D734792A-0381-49AC-BF11-BA474F0BA8D0}" srcId="{0F4682F0-5AA3-4770-BE9B-C879B3676CD0}" destId="{07229F3E-6BE0-4A3B-98D5-0B3B7669E27A}" srcOrd="1" destOrd="0" parTransId="{33FF947A-ACBF-4B20-8F2E-D316612C81DE}" sibTransId="{40D2BE44-8412-421B-8C99-6BAD42DFB72B}"/>
    <dgm:cxn modelId="{C94C9505-5B22-4274-9687-8C08EAFF4430}" type="presOf" srcId="{07229F3E-6BE0-4A3B-98D5-0B3B7669E27A}" destId="{2F885191-01C1-4F01-A35D-C47F2100B21C}" srcOrd="0" destOrd="1" presId="urn:microsoft.com/office/officeart/2005/8/layout/hList1"/>
    <dgm:cxn modelId="{C85CFDE5-6C86-461C-AF4C-BA93AB208FCA}" srcId="{851EF66F-F74B-4FBD-A18C-E8E18CCB8EFD}" destId="{8AEA2F34-C8EE-45ED-B644-4FE55006B1B4}" srcOrd="1" destOrd="0" parTransId="{9FF880BC-5F80-42A8-BAFB-5AF8682F8EA7}" sibTransId="{49A01B64-BF2E-401E-B968-32B77FCD6FA8}"/>
    <dgm:cxn modelId="{84F7DF66-11D9-480E-A4EA-9A4C04DEF126}" srcId="{642D77C2-4BE2-42B6-B47C-00F5B30E623E}" destId="{78140806-B924-486C-9B7A-B706E1F5DA4B}" srcOrd="1" destOrd="0" parTransId="{BA47AA2E-C341-414A-91B2-828BB0ED409C}" sibTransId="{97ACBD02-7465-4275-AAE9-2B6F6E35A174}"/>
    <dgm:cxn modelId="{E5EE8C85-2295-4CE5-BEEE-B416B7EE9331}" srcId="{642D77C2-4BE2-42B6-B47C-00F5B30E623E}" destId="{BA1C5C3A-0BCA-4721-B586-2E82FA301D23}" srcOrd="2" destOrd="0" parTransId="{7787675F-ADB3-487C-8250-B25443017B30}" sibTransId="{42FDA429-7B22-4E22-8373-63CB2ADB43DF}"/>
    <dgm:cxn modelId="{CB89D480-FA78-42AF-BF95-D45FC9DE9603}" srcId="{642D77C2-4BE2-42B6-B47C-00F5B30E623E}" destId="{35791CC3-D869-4039-A8E6-DF9B5C7DF04D}" srcOrd="0" destOrd="0" parTransId="{16EEBF0C-4157-4839-AD4A-A437AD7114C3}" sibTransId="{23F6C6E9-22C3-455B-B51D-061947617B99}"/>
    <dgm:cxn modelId="{66768164-E198-4B81-9B95-FC4ABFD2A24D}" type="presOf" srcId="{78140806-B924-486C-9B7A-B706E1F5DA4B}" destId="{2E3777EE-6B03-4E42-9A12-F67FE24744C0}" srcOrd="0" destOrd="1" presId="urn:microsoft.com/office/officeart/2005/8/layout/hList1"/>
    <dgm:cxn modelId="{E0D6ADDB-FBE9-4582-AAC9-14692E0C7575}" type="presOf" srcId="{2262FB10-70EC-4CA2-8AEC-72FB8C05AA87}" destId="{2F885191-01C1-4F01-A35D-C47F2100B21C}" srcOrd="0" destOrd="2" presId="urn:microsoft.com/office/officeart/2005/8/layout/hList1"/>
    <dgm:cxn modelId="{54D033B8-6CE5-4E7D-85C8-C1243BEAE6B6}" srcId="{851EF66F-F74B-4FBD-A18C-E8E18CCB8EFD}" destId="{31A41458-4ED6-4CAF-9034-268A952CE62B}" srcOrd="3" destOrd="0" parTransId="{6DE68D75-1440-4C35-B461-774BEA452652}" sibTransId="{AB1E9B0C-1452-4299-A51C-D06C7D50D36A}"/>
    <dgm:cxn modelId="{270EFD0F-E3DB-4DE8-B923-E674727C5065}" type="presOf" srcId="{F1249C2E-7DEA-4E03-A259-B167C266D44B}" destId="{2F885191-01C1-4F01-A35D-C47F2100B21C}" srcOrd="0" destOrd="0" presId="urn:microsoft.com/office/officeart/2005/8/layout/hList1"/>
    <dgm:cxn modelId="{D13CDA2A-0B7A-4FD8-95BE-0D96B4B71DF1}" srcId="{0F4682F0-5AA3-4770-BE9B-C879B3676CD0}" destId="{F1249C2E-7DEA-4E03-A259-B167C266D44B}" srcOrd="0" destOrd="0" parTransId="{5EEB1A3B-840B-449F-93D7-3B8F68CA9985}" sibTransId="{4F1B24D8-3270-4E31-A7F6-F3C5A5E480DE}"/>
    <dgm:cxn modelId="{CA1AD5C5-F4F4-4B4F-A82E-C648B9BF298A}" type="presOf" srcId="{642D77C2-4BE2-42B6-B47C-00F5B30E623E}" destId="{67F0A69C-1579-4BA1-8C35-E70E7586BD2A}" srcOrd="0" destOrd="0" presId="urn:microsoft.com/office/officeart/2005/8/layout/hList1"/>
    <dgm:cxn modelId="{EA123115-9F8C-4730-AA1A-287DCE153068}" srcId="{0F4682F0-5AA3-4770-BE9B-C879B3676CD0}" destId="{D398AD87-624C-4367-B46B-28166C237AD5}" srcOrd="4" destOrd="0" parTransId="{F6E80C49-ACAA-4FA0-A372-5886BE0FB78B}" sibTransId="{461E3E36-487B-4298-9AD1-8DED33352AB5}"/>
    <dgm:cxn modelId="{484598E2-AF84-4DE0-8FBA-C2A5499A3A9E}" type="presOf" srcId="{35791CC3-D869-4039-A8E6-DF9B5C7DF04D}" destId="{2E3777EE-6B03-4E42-9A12-F67FE24744C0}" srcOrd="0" destOrd="0" presId="urn:microsoft.com/office/officeart/2005/8/layout/hList1"/>
    <dgm:cxn modelId="{F43C3EFE-70C9-4EB7-AA5D-BF1B42C4422D}" type="presOf" srcId="{D589CDBC-08EA-42A4-B4B9-C234A9F177AA}" destId="{89662FF3-D589-4B4E-AF37-5DD472EC8B37}" srcOrd="0" destOrd="0" presId="urn:microsoft.com/office/officeart/2005/8/layout/hList1"/>
    <dgm:cxn modelId="{13D9F40C-64EC-45D1-9C4D-E3B58A2575C2}" type="presParOf" srcId="{1E1BAFD4-4FF1-49BA-9EA8-BFEEB7C4EAFE}" destId="{94CA702B-9AEC-4FC5-AF3E-94A0A3D6FF8C}" srcOrd="0" destOrd="0" presId="urn:microsoft.com/office/officeart/2005/8/layout/hList1"/>
    <dgm:cxn modelId="{BD221923-A428-4B04-96A0-FA4E4ED25F0B}" type="presParOf" srcId="{94CA702B-9AEC-4FC5-AF3E-94A0A3D6FF8C}" destId="{67F0A69C-1579-4BA1-8C35-E70E7586BD2A}" srcOrd="0" destOrd="0" presId="urn:microsoft.com/office/officeart/2005/8/layout/hList1"/>
    <dgm:cxn modelId="{12CFB642-B58D-458D-8C41-DA4D4BA6473B}" type="presParOf" srcId="{94CA702B-9AEC-4FC5-AF3E-94A0A3D6FF8C}" destId="{2E3777EE-6B03-4E42-9A12-F67FE24744C0}" srcOrd="1" destOrd="0" presId="urn:microsoft.com/office/officeart/2005/8/layout/hList1"/>
    <dgm:cxn modelId="{3C2B92E8-A7B2-4E4E-A708-D652484132EC}" type="presParOf" srcId="{1E1BAFD4-4FF1-49BA-9EA8-BFEEB7C4EAFE}" destId="{98E5A274-7F55-41E1-8F14-5563CCCDCE85}" srcOrd="1" destOrd="0" presId="urn:microsoft.com/office/officeart/2005/8/layout/hList1"/>
    <dgm:cxn modelId="{431EDBC2-112D-4268-B987-30775E4441E4}" type="presParOf" srcId="{1E1BAFD4-4FF1-49BA-9EA8-BFEEB7C4EAFE}" destId="{837D2B41-4E3C-4B56-8B53-48EC7AF6C1F8}" srcOrd="2" destOrd="0" presId="urn:microsoft.com/office/officeart/2005/8/layout/hList1"/>
    <dgm:cxn modelId="{8D2BEB20-7C7E-4F4A-B714-25D3A4EA04BF}" type="presParOf" srcId="{837D2B41-4E3C-4B56-8B53-48EC7AF6C1F8}" destId="{983C8C9C-CE06-4592-840D-BB7F54E5AFDE}" srcOrd="0" destOrd="0" presId="urn:microsoft.com/office/officeart/2005/8/layout/hList1"/>
    <dgm:cxn modelId="{D209D3EE-B76E-4435-B471-E13863A1B1D6}" type="presParOf" srcId="{837D2B41-4E3C-4B56-8B53-48EC7AF6C1F8}" destId="{89662FF3-D589-4B4E-AF37-5DD472EC8B37}" srcOrd="1" destOrd="0" presId="urn:microsoft.com/office/officeart/2005/8/layout/hList1"/>
    <dgm:cxn modelId="{CAAF94F8-59BC-4524-9E55-6FBDF2F58F38}" type="presParOf" srcId="{1E1BAFD4-4FF1-49BA-9EA8-BFEEB7C4EAFE}" destId="{28BEB2D0-48C3-4ACD-8789-0B855A1A2D88}" srcOrd="3" destOrd="0" presId="urn:microsoft.com/office/officeart/2005/8/layout/hList1"/>
    <dgm:cxn modelId="{92264644-38F9-4029-BBA9-C65C33B59366}" type="presParOf" srcId="{1E1BAFD4-4FF1-49BA-9EA8-BFEEB7C4EAFE}" destId="{F9D0A436-7CF1-49E4-A0F0-D79828668E9E}" srcOrd="4" destOrd="0" presId="urn:microsoft.com/office/officeart/2005/8/layout/hList1"/>
    <dgm:cxn modelId="{A140C9C8-AB3C-4475-9C8F-D176EF07356E}" type="presParOf" srcId="{F9D0A436-7CF1-49E4-A0F0-D79828668E9E}" destId="{4EBB2E27-6E63-41EC-8C0A-B0832C0E954D}" srcOrd="0" destOrd="0" presId="urn:microsoft.com/office/officeart/2005/8/layout/hList1"/>
    <dgm:cxn modelId="{4148233B-55AC-47DB-A00A-A908D547D4E0}" type="presParOf" srcId="{F9D0A436-7CF1-49E4-A0F0-D79828668E9E}" destId="{2F885191-01C1-4F01-A35D-C47F2100B2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22D031-E7D4-41D8-AB61-B1C997E2973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EE50C-D467-4DFF-A88F-F2D878A911C8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solidFill>
                <a:srgbClr val="002060"/>
              </a:solidFill>
            </a:rPr>
            <a:t>Loại</a:t>
          </a:r>
          <a:r>
            <a:rPr lang="en-US" sz="3200" b="1" dirty="0" smtClean="0">
              <a:solidFill>
                <a:srgbClr val="002060"/>
              </a:solidFill>
            </a:rPr>
            <a:t> PT</a:t>
          </a:r>
          <a:endParaRPr lang="en-US" sz="3200" b="1" dirty="0">
            <a:solidFill>
              <a:srgbClr val="002060"/>
            </a:solidFill>
          </a:endParaRPr>
        </a:p>
      </dgm:t>
    </dgm:pt>
    <dgm:pt modelId="{0D4A880E-15FF-430D-97A1-2078A1770DE9}" type="parTrans" cxnId="{2729859A-3B02-4708-9DA8-9F73EDD06517}">
      <dgm:prSet/>
      <dgm:spPr/>
      <dgm:t>
        <a:bodyPr/>
        <a:lstStyle/>
        <a:p>
          <a:endParaRPr lang="en-US"/>
        </a:p>
      </dgm:t>
    </dgm:pt>
    <dgm:pt modelId="{DF2A7ABB-0C4B-4142-B45E-C6460E91980E}" type="sibTrans" cxnId="{2729859A-3B02-4708-9DA8-9F73EDD06517}">
      <dgm:prSet/>
      <dgm:spPr/>
      <dgm:t>
        <a:bodyPr/>
        <a:lstStyle/>
        <a:p>
          <a:endParaRPr lang="en-US"/>
        </a:p>
      </dgm:t>
    </dgm:pt>
    <dgm:pt modelId="{81819942-5FF5-4AA4-8529-53EA67A8789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PT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ĐB,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I</a:t>
          </a:r>
          <a:endParaRPr lang="en-US" sz="2400" dirty="0">
            <a:solidFill>
              <a:srgbClr val="002060"/>
            </a:solidFill>
          </a:endParaRPr>
        </a:p>
      </dgm:t>
    </dgm:pt>
    <dgm:pt modelId="{3EF5F7FD-EF65-4A51-8C1A-BCFF34746F7B}" type="parTrans" cxnId="{BC376A26-55E1-48CF-954F-A616E2E6AEE6}">
      <dgm:prSet/>
      <dgm:spPr/>
      <dgm:t>
        <a:bodyPr/>
        <a:lstStyle/>
        <a:p>
          <a:endParaRPr lang="en-US"/>
        </a:p>
      </dgm:t>
    </dgm:pt>
    <dgm:pt modelId="{6F557DF1-9660-4539-A4D2-E1A9A1E137A8}" type="sibTrans" cxnId="{BC376A26-55E1-48CF-954F-A616E2E6AEE6}">
      <dgm:prSet/>
      <dgm:spPr/>
      <dgm:t>
        <a:bodyPr/>
        <a:lstStyle/>
        <a:p>
          <a:endParaRPr lang="en-US"/>
        </a:p>
      </dgm:t>
    </dgm:pt>
    <dgm:pt modelId="{1C88716B-F8F5-4102-AC8F-8F454B60331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PT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II</a:t>
          </a:r>
          <a:endParaRPr lang="en-US" sz="2400" dirty="0">
            <a:solidFill>
              <a:srgbClr val="002060"/>
            </a:solidFill>
          </a:endParaRPr>
        </a:p>
      </dgm:t>
    </dgm:pt>
    <dgm:pt modelId="{9A2EFB31-E89D-4C48-98CB-A5A83B623F09}" type="parTrans" cxnId="{FDC22AB6-86E2-4D64-AD94-3CFA8A60D249}">
      <dgm:prSet/>
      <dgm:spPr/>
      <dgm:t>
        <a:bodyPr/>
        <a:lstStyle/>
        <a:p>
          <a:endParaRPr lang="en-US"/>
        </a:p>
      </dgm:t>
    </dgm:pt>
    <dgm:pt modelId="{68DCDC8F-B894-443C-985E-89C27B27E751}" type="sibTrans" cxnId="{FDC22AB6-86E2-4D64-AD94-3CFA8A60D249}">
      <dgm:prSet/>
      <dgm:spPr/>
      <dgm:t>
        <a:bodyPr/>
        <a:lstStyle/>
        <a:p>
          <a:endParaRPr lang="en-US"/>
        </a:p>
      </dgm:t>
    </dgm:pt>
    <dgm:pt modelId="{7C0408E6-DD6D-4F8D-BED0-F4B9AEA6ECE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PT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III</a:t>
          </a:r>
          <a:endParaRPr lang="en-US" sz="2400" dirty="0">
            <a:solidFill>
              <a:srgbClr val="002060"/>
            </a:solidFill>
          </a:endParaRPr>
        </a:p>
      </dgm:t>
    </dgm:pt>
    <dgm:pt modelId="{1455DBDF-1018-4DBD-A015-5DAFCCF495CD}" type="parTrans" cxnId="{1F812862-DCEB-42F9-8D8B-80B49FD58DD0}">
      <dgm:prSet/>
      <dgm:spPr/>
      <dgm:t>
        <a:bodyPr/>
        <a:lstStyle/>
        <a:p>
          <a:endParaRPr lang="en-US"/>
        </a:p>
      </dgm:t>
    </dgm:pt>
    <dgm:pt modelId="{20DE11E2-DF63-43CA-A4C1-5AE2363C4B06}" type="sibTrans" cxnId="{1F812862-DCEB-42F9-8D8B-80B49FD58DD0}">
      <dgm:prSet/>
      <dgm:spPr/>
      <dgm:t>
        <a:bodyPr/>
        <a:lstStyle/>
        <a:p>
          <a:endParaRPr lang="en-US"/>
        </a:p>
      </dgm:t>
    </dgm:pt>
    <dgm:pt modelId="{440E1B38-0E26-4B13-A695-35911FD74C26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solidFill>
                <a:srgbClr val="002060"/>
              </a:solidFill>
            </a:rPr>
            <a:t>Giường</a:t>
          </a:r>
          <a:r>
            <a:rPr lang="en-US" sz="3200" b="1" dirty="0" smtClean="0">
              <a:solidFill>
                <a:srgbClr val="002060"/>
              </a:solidFill>
            </a:rPr>
            <a:t> </a:t>
          </a:r>
          <a:r>
            <a:rPr lang="en-US" sz="3200" b="1" dirty="0" err="1" smtClean="0">
              <a:solidFill>
                <a:srgbClr val="002060"/>
              </a:solidFill>
            </a:rPr>
            <a:t>thanh</a:t>
          </a:r>
          <a:r>
            <a:rPr lang="en-US" sz="3200" b="1" dirty="0" smtClean="0">
              <a:solidFill>
                <a:srgbClr val="002060"/>
              </a:solidFill>
            </a:rPr>
            <a:t> </a:t>
          </a:r>
          <a:r>
            <a:rPr lang="en-US" sz="3200" b="1" dirty="0" err="1" smtClean="0">
              <a:solidFill>
                <a:srgbClr val="002060"/>
              </a:solidFill>
            </a:rPr>
            <a:t>toán</a:t>
          </a:r>
          <a:endParaRPr lang="en-US" sz="3200" b="1" dirty="0">
            <a:solidFill>
              <a:srgbClr val="002060"/>
            </a:solidFill>
          </a:endParaRPr>
        </a:p>
      </dgm:t>
    </dgm:pt>
    <dgm:pt modelId="{F3E562F3-1012-40F0-9B59-E2376058423F}" type="parTrans" cxnId="{D5C8ACD6-FA41-4A2F-A8C7-99DB4E45CFC4}">
      <dgm:prSet/>
      <dgm:spPr/>
      <dgm:t>
        <a:bodyPr/>
        <a:lstStyle/>
        <a:p>
          <a:endParaRPr lang="en-US"/>
        </a:p>
      </dgm:t>
    </dgm:pt>
    <dgm:pt modelId="{85D0A47C-AFEE-4E7D-97ED-032BC9309681}" type="sibTrans" cxnId="{D5C8ACD6-FA41-4A2F-A8C7-99DB4E45CFC4}">
      <dgm:prSet/>
      <dgm:spPr/>
      <dgm:t>
        <a:bodyPr/>
        <a:lstStyle/>
        <a:p>
          <a:endParaRPr lang="en-US"/>
        </a:p>
      </dgm:t>
    </dgm:pt>
    <dgm:pt modelId="{25268505-D55B-4220-B1F7-123B57D6595A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Giường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Ngoại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khoa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2</a:t>
          </a:r>
          <a:endParaRPr lang="en-US" sz="2400" dirty="0">
            <a:solidFill>
              <a:srgbClr val="002060"/>
            </a:solidFill>
          </a:endParaRPr>
        </a:p>
      </dgm:t>
    </dgm:pt>
    <dgm:pt modelId="{BFA0EB4C-310B-48F3-A01E-728CB5C55126}" type="parTrans" cxnId="{3D0895BB-7FE7-4A45-A5EC-F67149716BBA}">
      <dgm:prSet/>
      <dgm:spPr/>
      <dgm:t>
        <a:bodyPr/>
        <a:lstStyle/>
        <a:p>
          <a:endParaRPr lang="en-US"/>
        </a:p>
      </dgm:t>
    </dgm:pt>
    <dgm:pt modelId="{350D8ECB-BE3A-49D4-9F9E-C19A5249F00F}" type="sibTrans" cxnId="{3D0895BB-7FE7-4A45-A5EC-F67149716BBA}">
      <dgm:prSet/>
      <dgm:spPr/>
      <dgm:t>
        <a:bodyPr/>
        <a:lstStyle/>
        <a:p>
          <a:endParaRPr lang="en-US"/>
        </a:p>
      </dgm:t>
    </dgm:pt>
    <dgm:pt modelId="{F57DDABE-4D79-40D1-A276-9F3C87E5EEB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Giường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Ngoại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khoa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3</a:t>
          </a:r>
          <a:endParaRPr lang="en-US" sz="2400" dirty="0">
            <a:solidFill>
              <a:srgbClr val="002060"/>
            </a:solidFill>
          </a:endParaRPr>
        </a:p>
      </dgm:t>
    </dgm:pt>
    <dgm:pt modelId="{0E16E311-28F6-4622-A4EC-31C167926431}" type="parTrans" cxnId="{F787CB6F-930F-4362-B6DB-7463863666FC}">
      <dgm:prSet/>
      <dgm:spPr/>
      <dgm:t>
        <a:bodyPr/>
        <a:lstStyle/>
        <a:p>
          <a:endParaRPr lang="en-US"/>
        </a:p>
      </dgm:t>
    </dgm:pt>
    <dgm:pt modelId="{AB864677-2E48-4D92-837F-7DB351725834}" type="sibTrans" cxnId="{F787CB6F-930F-4362-B6DB-7463863666FC}">
      <dgm:prSet/>
      <dgm:spPr/>
      <dgm:t>
        <a:bodyPr/>
        <a:lstStyle/>
        <a:p>
          <a:endParaRPr lang="en-US"/>
        </a:p>
      </dgm:t>
    </dgm:pt>
    <dgm:pt modelId="{4BE8B1E8-3D22-4BD2-9A93-D30AACB73B1C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Giường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Ngoại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khoa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4</a:t>
          </a:r>
          <a:endParaRPr lang="en-US" sz="2400" dirty="0">
            <a:solidFill>
              <a:srgbClr val="002060"/>
            </a:solidFill>
          </a:endParaRPr>
        </a:p>
      </dgm:t>
    </dgm:pt>
    <dgm:pt modelId="{D2355F99-BC2A-4830-BF08-F8DEFB749B7B}" type="parTrans" cxnId="{E5B3EEF3-79A9-46FC-AF5D-1C9405D799B3}">
      <dgm:prSet/>
      <dgm:spPr/>
      <dgm:t>
        <a:bodyPr/>
        <a:lstStyle/>
        <a:p>
          <a:endParaRPr lang="en-US"/>
        </a:p>
      </dgm:t>
    </dgm:pt>
    <dgm:pt modelId="{DCEC6046-66F8-47FC-B816-51C138AD10BC}" type="sibTrans" cxnId="{E5B3EEF3-79A9-46FC-AF5D-1C9405D799B3}">
      <dgm:prSet/>
      <dgm:spPr/>
      <dgm:t>
        <a:bodyPr/>
        <a:lstStyle/>
        <a:p>
          <a:endParaRPr lang="en-US"/>
        </a:p>
      </dgm:t>
    </dgm:pt>
    <dgm:pt modelId="{118A5502-1734-400A-AA8F-6B718A02A6E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Chưa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phân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endParaRPr lang="en-US" sz="2400" dirty="0">
            <a:solidFill>
              <a:srgbClr val="002060"/>
            </a:solidFill>
          </a:endParaRPr>
        </a:p>
      </dgm:t>
    </dgm:pt>
    <dgm:pt modelId="{0B6ACD58-E49E-4AA5-9631-7DC0D27DD3B1}" type="parTrans" cxnId="{8E5777A5-23CA-4EB1-B459-03736770B116}">
      <dgm:prSet/>
      <dgm:spPr/>
      <dgm:t>
        <a:bodyPr/>
        <a:lstStyle/>
        <a:p>
          <a:endParaRPr lang="en-US"/>
        </a:p>
      </dgm:t>
    </dgm:pt>
    <dgm:pt modelId="{AA9A6D85-199E-45F4-80C0-FF8CC8F21C5A}" type="sibTrans" cxnId="{8E5777A5-23CA-4EB1-B459-03736770B116}">
      <dgm:prSet/>
      <dgm:spPr/>
      <dgm:t>
        <a:bodyPr/>
        <a:lstStyle/>
        <a:p>
          <a:endParaRPr lang="en-US"/>
        </a:p>
      </dgm:t>
    </dgm:pt>
    <dgm:pt modelId="{EA194F92-C53E-4B27-B24C-FAB0E3638B4D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Giường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Ngoại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khoa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loại</a:t>
          </a:r>
          <a:r>
            <a:rPr lang="en-US" sz="2400" dirty="0" smtClean="0">
              <a:solidFill>
                <a:srgbClr val="002060"/>
              </a:solidFill>
            </a:rPr>
            <a:t> 4</a:t>
          </a:r>
          <a:endParaRPr lang="en-US" sz="2400" dirty="0">
            <a:solidFill>
              <a:srgbClr val="002060"/>
            </a:solidFill>
          </a:endParaRPr>
        </a:p>
      </dgm:t>
    </dgm:pt>
    <dgm:pt modelId="{C9B8F260-F23F-4031-8EA9-8AE36779275D}" type="parTrans" cxnId="{AA96455E-50DD-4E4F-A0F0-62821E502FE9}">
      <dgm:prSet/>
      <dgm:spPr/>
      <dgm:t>
        <a:bodyPr/>
        <a:lstStyle/>
        <a:p>
          <a:endParaRPr lang="en-US"/>
        </a:p>
      </dgm:t>
    </dgm:pt>
    <dgm:pt modelId="{64C702BF-C5A9-4EFC-9130-032C6D803CC4}" type="sibTrans" cxnId="{AA96455E-50DD-4E4F-A0F0-62821E502FE9}">
      <dgm:prSet/>
      <dgm:spPr/>
      <dgm:t>
        <a:bodyPr/>
        <a:lstStyle/>
        <a:p>
          <a:endParaRPr lang="en-US"/>
        </a:p>
      </dgm:t>
    </dgm:pt>
    <dgm:pt modelId="{0CC03EB3-C41F-4E3F-9003-3B84643E72D8}" type="pres">
      <dgm:prSet presAssocID="{6422D031-E7D4-41D8-AB61-B1C997E2973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FEF67B3-C223-4EE5-8152-7CA46655CCA2}" type="pres">
      <dgm:prSet presAssocID="{EC3EE50C-D467-4DFF-A88F-F2D878A911C8}" presName="root" presStyleCnt="0">
        <dgm:presLayoutVars>
          <dgm:chMax/>
          <dgm:chPref/>
        </dgm:presLayoutVars>
      </dgm:prSet>
      <dgm:spPr/>
    </dgm:pt>
    <dgm:pt modelId="{944F0ECE-B19E-4FD7-BDAB-79853E5CB6C3}" type="pres">
      <dgm:prSet presAssocID="{EC3EE50C-D467-4DFF-A88F-F2D878A911C8}" presName="rootComposite" presStyleCnt="0">
        <dgm:presLayoutVars/>
      </dgm:prSet>
      <dgm:spPr/>
    </dgm:pt>
    <dgm:pt modelId="{F8400950-7B89-4268-914B-E4D3EB335EF8}" type="pres">
      <dgm:prSet presAssocID="{EC3EE50C-D467-4DFF-A88F-F2D878A911C8}" presName="ParentAccent" presStyleLbl="alignNode1" presStyleIdx="0" presStyleCnt="2"/>
      <dgm:spPr/>
    </dgm:pt>
    <dgm:pt modelId="{6A7B464D-522A-4167-87EF-048EED3B3A9C}" type="pres">
      <dgm:prSet presAssocID="{EC3EE50C-D467-4DFF-A88F-F2D878A911C8}" presName="ParentSmallAccent" presStyleLbl="fgAcc1" presStyleIdx="0" presStyleCnt="2"/>
      <dgm:spPr/>
    </dgm:pt>
    <dgm:pt modelId="{296AB0CE-44C4-4114-B56F-D2C54C8020DF}" type="pres">
      <dgm:prSet presAssocID="{EC3EE50C-D467-4DFF-A88F-F2D878A911C8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9FD29-8F99-4F3F-8183-E7339A25B82D}" type="pres">
      <dgm:prSet presAssocID="{EC3EE50C-D467-4DFF-A88F-F2D878A911C8}" presName="childShape" presStyleCnt="0">
        <dgm:presLayoutVars>
          <dgm:chMax val="0"/>
          <dgm:chPref val="0"/>
        </dgm:presLayoutVars>
      </dgm:prSet>
      <dgm:spPr/>
    </dgm:pt>
    <dgm:pt modelId="{4440DBDB-6C3A-4EC8-89B9-60B4F5E87E47}" type="pres">
      <dgm:prSet presAssocID="{81819942-5FF5-4AA4-8529-53EA67A8789A}" presName="childComposite" presStyleCnt="0">
        <dgm:presLayoutVars>
          <dgm:chMax val="0"/>
          <dgm:chPref val="0"/>
        </dgm:presLayoutVars>
      </dgm:prSet>
      <dgm:spPr/>
    </dgm:pt>
    <dgm:pt modelId="{C3585627-5114-4A57-BEEA-CEDC216A05F1}" type="pres">
      <dgm:prSet presAssocID="{81819942-5FF5-4AA4-8529-53EA67A8789A}" presName="ChildAccent" presStyleLbl="solidFgAcc1" presStyleIdx="0" presStyleCnt="8"/>
      <dgm:spPr/>
    </dgm:pt>
    <dgm:pt modelId="{9D05FDB2-42B1-46FA-983D-C71C601E366C}" type="pres">
      <dgm:prSet presAssocID="{81819942-5FF5-4AA4-8529-53EA67A8789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55D1A-0041-4979-817E-A1764A48F645}" type="pres">
      <dgm:prSet presAssocID="{1C88716B-F8F5-4102-AC8F-8F454B603310}" presName="childComposite" presStyleCnt="0">
        <dgm:presLayoutVars>
          <dgm:chMax val="0"/>
          <dgm:chPref val="0"/>
        </dgm:presLayoutVars>
      </dgm:prSet>
      <dgm:spPr/>
    </dgm:pt>
    <dgm:pt modelId="{74D67709-4C9D-420E-9E41-763FF0A20A4E}" type="pres">
      <dgm:prSet presAssocID="{1C88716B-F8F5-4102-AC8F-8F454B603310}" presName="ChildAccent" presStyleLbl="solidFgAcc1" presStyleIdx="1" presStyleCnt="8"/>
      <dgm:spPr/>
    </dgm:pt>
    <dgm:pt modelId="{97BCCA9A-9024-4286-9F52-4C381FFCBED6}" type="pres">
      <dgm:prSet presAssocID="{1C88716B-F8F5-4102-AC8F-8F454B603310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E4114-2091-4267-82B3-E3EDE7E3D8C1}" type="pres">
      <dgm:prSet presAssocID="{7C0408E6-DD6D-4F8D-BED0-F4B9AEA6ECE0}" presName="childComposite" presStyleCnt="0">
        <dgm:presLayoutVars>
          <dgm:chMax val="0"/>
          <dgm:chPref val="0"/>
        </dgm:presLayoutVars>
      </dgm:prSet>
      <dgm:spPr/>
    </dgm:pt>
    <dgm:pt modelId="{100A7E67-16FA-43A3-9ECB-14DA1A95C8D7}" type="pres">
      <dgm:prSet presAssocID="{7C0408E6-DD6D-4F8D-BED0-F4B9AEA6ECE0}" presName="ChildAccent" presStyleLbl="solidFgAcc1" presStyleIdx="2" presStyleCnt="8"/>
      <dgm:spPr/>
    </dgm:pt>
    <dgm:pt modelId="{36A5CC4D-3257-4E59-B730-E28801E305B8}" type="pres">
      <dgm:prSet presAssocID="{7C0408E6-DD6D-4F8D-BED0-F4B9AEA6ECE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0CBA0-A771-474B-9315-28C24DF58D80}" type="pres">
      <dgm:prSet presAssocID="{118A5502-1734-400A-AA8F-6B718A02A6E8}" presName="childComposite" presStyleCnt="0">
        <dgm:presLayoutVars>
          <dgm:chMax val="0"/>
          <dgm:chPref val="0"/>
        </dgm:presLayoutVars>
      </dgm:prSet>
      <dgm:spPr/>
    </dgm:pt>
    <dgm:pt modelId="{104FB694-DC12-4CE4-8B89-9B110D23191E}" type="pres">
      <dgm:prSet presAssocID="{118A5502-1734-400A-AA8F-6B718A02A6E8}" presName="ChildAccent" presStyleLbl="solidFgAcc1" presStyleIdx="3" presStyleCnt="8"/>
      <dgm:spPr/>
    </dgm:pt>
    <dgm:pt modelId="{47231B2A-02A2-4373-81F4-342E8B02104B}" type="pres">
      <dgm:prSet presAssocID="{118A5502-1734-400A-AA8F-6B718A02A6E8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CE8D-668A-487C-9FD8-14F520EF77AB}" type="pres">
      <dgm:prSet presAssocID="{440E1B38-0E26-4B13-A695-35911FD74C26}" presName="root" presStyleCnt="0">
        <dgm:presLayoutVars>
          <dgm:chMax/>
          <dgm:chPref/>
        </dgm:presLayoutVars>
      </dgm:prSet>
      <dgm:spPr/>
    </dgm:pt>
    <dgm:pt modelId="{CF53D0CF-FED8-47B7-BA36-F1E92F3D966A}" type="pres">
      <dgm:prSet presAssocID="{440E1B38-0E26-4B13-A695-35911FD74C26}" presName="rootComposite" presStyleCnt="0">
        <dgm:presLayoutVars/>
      </dgm:prSet>
      <dgm:spPr/>
    </dgm:pt>
    <dgm:pt modelId="{4157E7DF-8C50-4D6B-AB6A-4C389C86E66B}" type="pres">
      <dgm:prSet presAssocID="{440E1B38-0E26-4B13-A695-35911FD74C26}" presName="ParentAccent" presStyleLbl="alignNode1" presStyleIdx="1" presStyleCnt="2"/>
      <dgm:spPr/>
    </dgm:pt>
    <dgm:pt modelId="{425F92FE-39E7-4E6C-BFA4-C4B23C999AD0}" type="pres">
      <dgm:prSet presAssocID="{440E1B38-0E26-4B13-A695-35911FD74C26}" presName="ParentSmallAccent" presStyleLbl="fgAcc1" presStyleIdx="1" presStyleCnt="2"/>
      <dgm:spPr/>
    </dgm:pt>
    <dgm:pt modelId="{204E6726-8DF8-435A-A315-97D046A30447}" type="pres">
      <dgm:prSet presAssocID="{440E1B38-0E26-4B13-A695-35911FD74C26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6160D-83CA-4D8F-B1CF-309D8BF34B66}" type="pres">
      <dgm:prSet presAssocID="{440E1B38-0E26-4B13-A695-35911FD74C26}" presName="childShape" presStyleCnt="0">
        <dgm:presLayoutVars>
          <dgm:chMax val="0"/>
          <dgm:chPref val="0"/>
        </dgm:presLayoutVars>
      </dgm:prSet>
      <dgm:spPr/>
    </dgm:pt>
    <dgm:pt modelId="{D2B77ECD-597C-4151-A009-9D7AD5B8811D}" type="pres">
      <dgm:prSet presAssocID="{25268505-D55B-4220-B1F7-123B57D6595A}" presName="childComposite" presStyleCnt="0">
        <dgm:presLayoutVars>
          <dgm:chMax val="0"/>
          <dgm:chPref val="0"/>
        </dgm:presLayoutVars>
      </dgm:prSet>
      <dgm:spPr/>
    </dgm:pt>
    <dgm:pt modelId="{A2631863-7572-4852-ACAB-BC4CA72229C3}" type="pres">
      <dgm:prSet presAssocID="{25268505-D55B-4220-B1F7-123B57D6595A}" presName="ChildAccent" presStyleLbl="solidFgAcc1" presStyleIdx="4" presStyleCnt="8"/>
      <dgm:spPr/>
    </dgm:pt>
    <dgm:pt modelId="{F1BB4B72-A58D-4CCE-AEEA-FD444D237DBE}" type="pres">
      <dgm:prSet presAssocID="{25268505-D55B-4220-B1F7-123B57D6595A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AC0F5-E509-49DC-A571-54958ED9D835}" type="pres">
      <dgm:prSet presAssocID="{F57DDABE-4D79-40D1-A276-9F3C87E5EEB8}" presName="childComposite" presStyleCnt="0">
        <dgm:presLayoutVars>
          <dgm:chMax val="0"/>
          <dgm:chPref val="0"/>
        </dgm:presLayoutVars>
      </dgm:prSet>
      <dgm:spPr/>
    </dgm:pt>
    <dgm:pt modelId="{145AC94C-205D-411B-A6D6-C624D48BF02B}" type="pres">
      <dgm:prSet presAssocID="{F57DDABE-4D79-40D1-A276-9F3C87E5EEB8}" presName="ChildAccent" presStyleLbl="solidFgAcc1" presStyleIdx="5" presStyleCnt="8"/>
      <dgm:spPr/>
    </dgm:pt>
    <dgm:pt modelId="{8648BDEB-5441-4074-9784-25F68B72CB83}" type="pres">
      <dgm:prSet presAssocID="{F57DDABE-4D79-40D1-A276-9F3C87E5EEB8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C2C7B-1AA2-4B01-B865-95A8CD9BB535}" type="pres">
      <dgm:prSet presAssocID="{4BE8B1E8-3D22-4BD2-9A93-D30AACB73B1C}" presName="childComposite" presStyleCnt="0">
        <dgm:presLayoutVars>
          <dgm:chMax val="0"/>
          <dgm:chPref val="0"/>
        </dgm:presLayoutVars>
      </dgm:prSet>
      <dgm:spPr/>
    </dgm:pt>
    <dgm:pt modelId="{FC5E5127-1D0E-4064-A421-5690D59B43E4}" type="pres">
      <dgm:prSet presAssocID="{4BE8B1E8-3D22-4BD2-9A93-D30AACB73B1C}" presName="ChildAccent" presStyleLbl="solidFgAcc1" presStyleIdx="6" presStyleCnt="8"/>
      <dgm:spPr/>
    </dgm:pt>
    <dgm:pt modelId="{C7DCD902-3A9D-43A4-A4E4-4B813F95EC95}" type="pres">
      <dgm:prSet presAssocID="{4BE8B1E8-3D22-4BD2-9A93-D30AACB73B1C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7C84C-5423-4C91-9E26-44E07FE759CF}" type="pres">
      <dgm:prSet presAssocID="{EA194F92-C53E-4B27-B24C-FAB0E3638B4D}" presName="childComposite" presStyleCnt="0">
        <dgm:presLayoutVars>
          <dgm:chMax val="0"/>
          <dgm:chPref val="0"/>
        </dgm:presLayoutVars>
      </dgm:prSet>
      <dgm:spPr/>
    </dgm:pt>
    <dgm:pt modelId="{472A6C14-EBE2-4B78-BB49-83EEAA214F72}" type="pres">
      <dgm:prSet presAssocID="{EA194F92-C53E-4B27-B24C-FAB0E3638B4D}" presName="ChildAccent" presStyleLbl="solidFgAcc1" presStyleIdx="7" presStyleCnt="8"/>
      <dgm:spPr/>
    </dgm:pt>
    <dgm:pt modelId="{F1977A85-0615-43B5-B83E-6B55D8814280}" type="pres">
      <dgm:prSet presAssocID="{EA194F92-C53E-4B27-B24C-FAB0E3638B4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6F861-F26D-4944-89AE-838F99078A78}" type="presOf" srcId="{440E1B38-0E26-4B13-A695-35911FD74C26}" destId="{204E6726-8DF8-435A-A315-97D046A30447}" srcOrd="0" destOrd="0" presId="urn:microsoft.com/office/officeart/2008/layout/SquareAccentList"/>
    <dgm:cxn modelId="{4918D67E-5007-4796-B25C-4BDF3427CE49}" type="presOf" srcId="{25268505-D55B-4220-B1F7-123B57D6595A}" destId="{F1BB4B72-A58D-4CCE-AEEA-FD444D237DBE}" srcOrd="0" destOrd="0" presId="urn:microsoft.com/office/officeart/2008/layout/SquareAccentList"/>
    <dgm:cxn modelId="{3D0895BB-7FE7-4A45-A5EC-F67149716BBA}" srcId="{440E1B38-0E26-4B13-A695-35911FD74C26}" destId="{25268505-D55B-4220-B1F7-123B57D6595A}" srcOrd="0" destOrd="0" parTransId="{BFA0EB4C-310B-48F3-A01E-728CB5C55126}" sibTransId="{350D8ECB-BE3A-49D4-9F9E-C19A5249F00F}"/>
    <dgm:cxn modelId="{8E5777A5-23CA-4EB1-B459-03736770B116}" srcId="{EC3EE50C-D467-4DFF-A88F-F2D878A911C8}" destId="{118A5502-1734-400A-AA8F-6B718A02A6E8}" srcOrd="3" destOrd="0" parTransId="{0B6ACD58-E49E-4AA5-9631-7DC0D27DD3B1}" sibTransId="{AA9A6D85-199E-45F4-80C0-FF8CC8F21C5A}"/>
    <dgm:cxn modelId="{6FDADF98-BF1C-40DA-9845-809064925D55}" type="presOf" srcId="{6422D031-E7D4-41D8-AB61-B1C997E29731}" destId="{0CC03EB3-C41F-4E3F-9003-3B84643E72D8}" srcOrd="0" destOrd="0" presId="urn:microsoft.com/office/officeart/2008/layout/SquareAccentList"/>
    <dgm:cxn modelId="{0CCA8E7F-66E1-4272-9D2D-66E8894F4A8F}" type="presOf" srcId="{1C88716B-F8F5-4102-AC8F-8F454B603310}" destId="{97BCCA9A-9024-4286-9F52-4C381FFCBED6}" srcOrd="0" destOrd="0" presId="urn:microsoft.com/office/officeart/2008/layout/SquareAccentList"/>
    <dgm:cxn modelId="{E5B3EEF3-79A9-46FC-AF5D-1C9405D799B3}" srcId="{440E1B38-0E26-4B13-A695-35911FD74C26}" destId="{4BE8B1E8-3D22-4BD2-9A93-D30AACB73B1C}" srcOrd="2" destOrd="0" parTransId="{D2355F99-BC2A-4830-BF08-F8DEFB749B7B}" sibTransId="{DCEC6046-66F8-47FC-B816-51C138AD10BC}"/>
    <dgm:cxn modelId="{E9177284-0410-403F-B544-C21ADB7828BA}" type="presOf" srcId="{F57DDABE-4D79-40D1-A276-9F3C87E5EEB8}" destId="{8648BDEB-5441-4074-9784-25F68B72CB83}" srcOrd="0" destOrd="0" presId="urn:microsoft.com/office/officeart/2008/layout/SquareAccentList"/>
    <dgm:cxn modelId="{2729859A-3B02-4708-9DA8-9F73EDD06517}" srcId="{6422D031-E7D4-41D8-AB61-B1C997E29731}" destId="{EC3EE50C-D467-4DFF-A88F-F2D878A911C8}" srcOrd="0" destOrd="0" parTransId="{0D4A880E-15FF-430D-97A1-2078A1770DE9}" sibTransId="{DF2A7ABB-0C4B-4142-B45E-C6460E91980E}"/>
    <dgm:cxn modelId="{AA96455E-50DD-4E4F-A0F0-62821E502FE9}" srcId="{440E1B38-0E26-4B13-A695-35911FD74C26}" destId="{EA194F92-C53E-4B27-B24C-FAB0E3638B4D}" srcOrd="3" destOrd="0" parTransId="{C9B8F260-F23F-4031-8EA9-8AE36779275D}" sibTransId="{64C702BF-C5A9-4EFC-9130-032C6D803CC4}"/>
    <dgm:cxn modelId="{1F812862-DCEB-42F9-8D8B-80B49FD58DD0}" srcId="{EC3EE50C-D467-4DFF-A88F-F2D878A911C8}" destId="{7C0408E6-DD6D-4F8D-BED0-F4B9AEA6ECE0}" srcOrd="2" destOrd="0" parTransId="{1455DBDF-1018-4DBD-A015-5DAFCCF495CD}" sibTransId="{20DE11E2-DF63-43CA-A4C1-5AE2363C4B06}"/>
    <dgm:cxn modelId="{93024214-E6D9-4B58-9A2B-3046F17FDFB8}" type="presOf" srcId="{EC3EE50C-D467-4DFF-A88F-F2D878A911C8}" destId="{296AB0CE-44C4-4114-B56F-D2C54C8020DF}" srcOrd="0" destOrd="0" presId="urn:microsoft.com/office/officeart/2008/layout/SquareAccentList"/>
    <dgm:cxn modelId="{29858C27-EE09-4E48-A1A2-DA6103B2EB05}" type="presOf" srcId="{4BE8B1E8-3D22-4BD2-9A93-D30AACB73B1C}" destId="{C7DCD902-3A9D-43A4-A4E4-4B813F95EC95}" srcOrd="0" destOrd="0" presId="urn:microsoft.com/office/officeart/2008/layout/SquareAccentList"/>
    <dgm:cxn modelId="{8B20AE53-6E5C-4575-90A8-5C4AB54947B0}" type="presOf" srcId="{118A5502-1734-400A-AA8F-6B718A02A6E8}" destId="{47231B2A-02A2-4373-81F4-342E8B02104B}" srcOrd="0" destOrd="0" presId="urn:microsoft.com/office/officeart/2008/layout/SquareAccentList"/>
    <dgm:cxn modelId="{5D2F5FD3-82B5-46C9-893E-01F79E8F36D7}" type="presOf" srcId="{7C0408E6-DD6D-4F8D-BED0-F4B9AEA6ECE0}" destId="{36A5CC4D-3257-4E59-B730-E28801E305B8}" srcOrd="0" destOrd="0" presId="urn:microsoft.com/office/officeart/2008/layout/SquareAccentList"/>
    <dgm:cxn modelId="{64C2C515-501E-46B5-87D9-94868DC92ABC}" type="presOf" srcId="{81819942-5FF5-4AA4-8529-53EA67A8789A}" destId="{9D05FDB2-42B1-46FA-983D-C71C601E366C}" srcOrd="0" destOrd="0" presId="urn:microsoft.com/office/officeart/2008/layout/SquareAccentList"/>
    <dgm:cxn modelId="{10EA13DA-206B-4BC6-93E9-58E6C6015E0C}" type="presOf" srcId="{EA194F92-C53E-4B27-B24C-FAB0E3638B4D}" destId="{F1977A85-0615-43B5-B83E-6B55D8814280}" srcOrd="0" destOrd="0" presId="urn:microsoft.com/office/officeart/2008/layout/SquareAccentList"/>
    <dgm:cxn modelId="{BC376A26-55E1-48CF-954F-A616E2E6AEE6}" srcId="{EC3EE50C-D467-4DFF-A88F-F2D878A911C8}" destId="{81819942-5FF5-4AA4-8529-53EA67A8789A}" srcOrd="0" destOrd="0" parTransId="{3EF5F7FD-EF65-4A51-8C1A-BCFF34746F7B}" sibTransId="{6F557DF1-9660-4539-A4D2-E1A9A1E137A8}"/>
    <dgm:cxn modelId="{D5C8ACD6-FA41-4A2F-A8C7-99DB4E45CFC4}" srcId="{6422D031-E7D4-41D8-AB61-B1C997E29731}" destId="{440E1B38-0E26-4B13-A695-35911FD74C26}" srcOrd="1" destOrd="0" parTransId="{F3E562F3-1012-40F0-9B59-E2376058423F}" sibTransId="{85D0A47C-AFEE-4E7D-97ED-032BC9309681}"/>
    <dgm:cxn modelId="{FDC22AB6-86E2-4D64-AD94-3CFA8A60D249}" srcId="{EC3EE50C-D467-4DFF-A88F-F2D878A911C8}" destId="{1C88716B-F8F5-4102-AC8F-8F454B603310}" srcOrd="1" destOrd="0" parTransId="{9A2EFB31-E89D-4C48-98CB-A5A83B623F09}" sibTransId="{68DCDC8F-B894-443C-985E-89C27B27E751}"/>
    <dgm:cxn modelId="{F787CB6F-930F-4362-B6DB-7463863666FC}" srcId="{440E1B38-0E26-4B13-A695-35911FD74C26}" destId="{F57DDABE-4D79-40D1-A276-9F3C87E5EEB8}" srcOrd="1" destOrd="0" parTransId="{0E16E311-28F6-4622-A4EC-31C167926431}" sibTransId="{AB864677-2E48-4D92-837F-7DB351725834}"/>
    <dgm:cxn modelId="{038AF23B-0B2B-42E5-9430-16A435A97C9B}" type="presParOf" srcId="{0CC03EB3-C41F-4E3F-9003-3B84643E72D8}" destId="{6FEF67B3-C223-4EE5-8152-7CA46655CCA2}" srcOrd="0" destOrd="0" presId="urn:microsoft.com/office/officeart/2008/layout/SquareAccentList"/>
    <dgm:cxn modelId="{55E18C85-F638-416A-BC6D-B335F2321942}" type="presParOf" srcId="{6FEF67B3-C223-4EE5-8152-7CA46655CCA2}" destId="{944F0ECE-B19E-4FD7-BDAB-79853E5CB6C3}" srcOrd="0" destOrd="0" presId="urn:microsoft.com/office/officeart/2008/layout/SquareAccentList"/>
    <dgm:cxn modelId="{FF3171A8-9753-4474-B797-EF2A52369472}" type="presParOf" srcId="{944F0ECE-B19E-4FD7-BDAB-79853E5CB6C3}" destId="{F8400950-7B89-4268-914B-E4D3EB335EF8}" srcOrd="0" destOrd="0" presId="urn:microsoft.com/office/officeart/2008/layout/SquareAccentList"/>
    <dgm:cxn modelId="{279B74AB-5BC5-4A7D-A977-11AF7A885A34}" type="presParOf" srcId="{944F0ECE-B19E-4FD7-BDAB-79853E5CB6C3}" destId="{6A7B464D-522A-4167-87EF-048EED3B3A9C}" srcOrd="1" destOrd="0" presId="urn:microsoft.com/office/officeart/2008/layout/SquareAccentList"/>
    <dgm:cxn modelId="{DDD041EF-4358-4C30-8822-B4661E6504F5}" type="presParOf" srcId="{944F0ECE-B19E-4FD7-BDAB-79853E5CB6C3}" destId="{296AB0CE-44C4-4114-B56F-D2C54C8020DF}" srcOrd="2" destOrd="0" presId="urn:microsoft.com/office/officeart/2008/layout/SquareAccentList"/>
    <dgm:cxn modelId="{1CEDE289-026C-4328-9AF9-F79505D00A05}" type="presParOf" srcId="{6FEF67B3-C223-4EE5-8152-7CA46655CCA2}" destId="{E4C9FD29-8F99-4F3F-8183-E7339A25B82D}" srcOrd="1" destOrd="0" presId="urn:microsoft.com/office/officeart/2008/layout/SquareAccentList"/>
    <dgm:cxn modelId="{E360630E-44D6-4EBC-A1D1-936CD77C5E61}" type="presParOf" srcId="{E4C9FD29-8F99-4F3F-8183-E7339A25B82D}" destId="{4440DBDB-6C3A-4EC8-89B9-60B4F5E87E47}" srcOrd="0" destOrd="0" presId="urn:microsoft.com/office/officeart/2008/layout/SquareAccentList"/>
    <dgm:cxn modelId="{8873E126-51A3-47A1-B9D2-161D1476DB4B}" type="presParOf" srcId="{4440DBDB-6C3A-4EC8-89B9-60B4F5E87E47}" destId="{C3585627-5114-4A57-BEEA-CEDC216A05F1}" srcOrd="0" destOrd="0" presId="urn:microsoft.com/office/officeart/2008/layout/SquareAccentList"/>
    <dgm:cxn modelId="{71C3C115-9F14-449E-8FA7-8825AD8B2B53}" type="presParOf" srcId="{4440DBDB-6C3A-4EC8-89B9-60B4F5E87E47}" destId="{9D05FDB2-42B1-46FA-983D-C71C601E366C}" srcOrd="1" destOrd="0" presId="urn:microsoft.com/office/officeart/2008/layout/SquareAccentList"/>
    <dgm:cxn modelId="{D178CBAA-008A-4CF0-8C0D-CB79D3DF40D1}" type="presParOf" srcId="{E4C9FD29-8F99-4F3F-8183-E7339A25B82D}" destId="{0C455D1A-0041-4979-817E-A1764A48F645}" srcOrd="1" destOrd="0" presId="urn:microsoft.com/office/officeart/2008/layout/SquareAccentList"/>
    <dgm:cxn modelId="{81B17B6F-30D1-4DFE-BDDE-1815DC2CF65B}" type="presParOf" srcId="{0C455D1A-0041-4979-817E-A1764A48F645}" destId="{74D67709-4C9D-420E-9E41-763FF0A20A4E}" srcOrd="0" destOrd="0" presId="urn:microsoft.com/office/officeart/2008/layout/SquareAccentList"/>
    <dgm:cxn modelId="{1DEB0225-06DE-4800-B62D-09912E10CA41}" type="presParOf" srcId="{0C455D1A-0041-4979-817E-A1764A48F645}" destId="{97BCCA9A-9024-4286-9F52-4C381FFCBED6}" srcOrd="1" destOrd="0" presId="urn:microsoft.com/office/officeart/2008/layout/SquareAccentList"/>
    <dgm:cxn modelId="{403BD238-1B16-4376-9B63-88BB63D0311B}" type="presParOf" srcId="{E4C9FD29-8F99-4F3F-8183-E7339A25B82D}" destId="{294E4114-2091-4267-82B3-E3EDE7E3D8C1}" srcOrd="2" destOrd="0" presId="urn:microsoft.com/office/officeart/2008/layout/SquareAccentList"/>
    <dgm:cxn modelId="{709D21E8-EF03-4C8F-81DF-2BD909DD40BD}" type="presParOf" srcId="{294E4114-2091-4267-82B3-E3EDE7E3D8C1}" destId="{100A7E67-16FA-43A3-9ECB-14DA1A95C8D7}" srcOrd="0" destOrd="0" presId="urn:microsoft.com/office/officeart/2008/layout/SquareAccentList"/>
    <dgm:cxn modelId="{1297DD65-28FC-44C5-A009-5558D25E26DD}" type="presParOf" srcId="{294E4114-2091-4267-82B3-E3EDE7E3D8C1}" destId="{36A5CC4D-3257-4E59-B730-E28801E305B8}" srcOrd="1" destOrd="0" presId="urn:microsoft.com/office/officeart/2008/layout/SquareAccentList"/>
    <dgm:cxn modelId="{5E5EF97A-53BB-445C-BC63-1BD244C8319E}" type="presParOf" srcId="{E4C9FD29-8F99-4F3F-8183-E7339A25B82D}" destId="{5390CBA0-A771-474B-9315-28C24DF58D80}" srcOrd="3" destOrd="0" presId="urn:microsoft.com/office/officeart/2008/layout/SquareAccentList"/>
    <dgm:cxn modelId="{A38BF391-9061-4AE6-84CF-6E80BE12E32D}" type="presParOf" srcId="{5390CBA0-A771-474B-9315-28C24DF58D80}" destId="{104FB694-DC12-4CE4-8B89-9B110D23191E}" srcOrd="0" destOrd="0" presId="urn:microsoft.com/office/officeart/2008/layout/SquareAccentList"/>
    <dgm:cxn modelId="{20AB7D10-732A-405A-A482-FC36E1C2D722}" type="presParOf" srcId="{5390CBA0-A771-474B-9315-28C24DF58D80}" destId="{47231B2A-02A2-4373-81F4-342E8B02104B}" srcOrd="1" destOrd="0" presId="urn:microsoft.com/office/officeart/2008/layout/SquareAccentList"/>
    <dgm:cxn modelId="{872BEDE7-9EE9-41C1-8E76-65C31E252C18}" type="presParOf" srcId="{0CC03EB3-C41F-4E3F-9003-3B84643E72D8}" destId="{BE10CE8D-668A-487C-9FD8-14F520EF77AB}" srcOrd="1" destOrd="0" presId="urn:microsoft.com/office/officeart/2008/layout/SquareAccentList"/>
    <dgm:cxn modelId="{6BF20094-E8D5-42B0-BC0E-C978599B3F50}" type="presParOf" srcId="{BE10CE8D-668A-487C-9FD8-14F520EF77AB}" destId="{CF53D0CF-FED8-47B7-BA36-F1E92F3D966A}" srcOrd="0" destOrd="0" presId="urn:microsoft.com/office/officeart/2008/layout/SquareAccentList"/>
    <dgm:cxn modelId="{DDAFECC5-9162-4BF5-A4A0-9F6EF50B97AE}" type="presParOf" srcId="{CF53D0CF-FED8-47B7-BA36-F1E92F3D966A}" destId="{4157E7DF-8C50-4D6B-AB6A-4C389C86E66B}" srcOrd="0" destOrd="0" presId="urn:microsoft.com/office/officeart/2008/layout/SquareAccentList"/>
    <dgm:cxn modelId="{91635522-9259-4483-8F4A-E85570F712B1}" type="presParOf" srcId="{CF53D0CF-FED8-47B7-BA36-F1E92F3D966A}" destId="{425F92FE-39E7-4E6C-BFA4-C4B23C999AD0}" srcOrd="1" destOrd="0" presId="urn:microsoft.com/office/officeart/2008/layout/SquareAccentList"/>
    <dgm:cxn modelId="{25C442CC-6DD6-4097-94D3-3061BE8E2306}" type="presParOf" srcId="{CF53D0CF-FED8-47B7-BA36-F1E92F3D966A}" destId="{204E6726-8DF8-435A-A315-97D046A30447}" srcOrd="2" destOrd="0" presId="urn:microsoft.com/office/officeart/2008/layout/SquareAccentList"/>
    <dgm:cxn modelId="{B4EA7E0B-CB18-44BB-A59D-16200097BADC}" type="presParOf" srcId="{BE10CE8D-668A-487C-9FD8-14F520EF77AB}" destId="{02A6160D-83CA-4D8F-B1CF-309D8BF34B66}" srcOrd="1" destOrd="0" presId="urn:microsoft.com/office/officeart/2008/layout/SquareAccentList"/>
    <dgm:cxn modelId="{F1DA4F13-23C6-46FC-B0D9-9559A411941D}" type="presParOf" srcId="{02A6160D-83CA-4D8F-B1CF-309D8BF34B66}" destId="{D2B77ECD-597C-4151-A009-9D7AD5B8811D}" srcOrd="0" destOrd="0" presId="urn:microsoft.com/office/officeart/2008/layout/SquareAccentList"/>
    <dgm:cxn modelId="{721D54B9-79F9-43E2-87E3-C49F6112162C}" type="presParOf" srcId="{D2B77ECD-597C-4151-A009-9D7AD5B8811D}" destId="{A2631863-7572-4852-ACAB-BC4CA72229C3}" srcOrd="0" destOrd="0" presId="urn:microsoft.com/office/officeart/2008/layout/SquareAccentList"/>
    <dgm:cxn modelId="{A72BE5E9-5640-4FBE-B1F5-73001367EEA0}" type="presParOf" srcId="{D2B77ECD-597C-4151-A009-9D7AD5B8811D}" destId="{F1BB4B72-A58D-4CCE-AEEA-FD444D237DBE}" srcOrd="1" destOrd="0" presId="urn:microsoft.com/office/officeart/2008/layout/SquareAccentList"/>
    <dgm:cxn modelId="{517C2341-AB2B-4D9B-8F17-7D15AF708A77}" type="presParOf" srcId="{02A6160D-83CA-4D8F-B1CF-309D8BF34B66}" destId="{843AC0F5-E509-49DC-A571-54958ED9D835}" srcOrd="1" destOrd="0" presId="urn:microsoft.com/office/officeart/2008/layout/SquareAccentList"/>
    <dgm:cxn modelId="{1D17D33A-3E8F-4D34-81B2-26AF3B9B64ED}" type="presParOf" srcId="{843AC0F5-E509-49DC-A571-54958ED9D835}" destId="{145AC94C-205D-411B-A6D6-C624D48BF02B}" srcOrd="0" destOrd="0" presId="urn:microsoft.com/office/officeart/2008/layout/SquareAccentList"/>
    <dgm:cxn modelId="{A80E3A46-DE68-4665-9834-800DC55B46DF}" type="presParOf" srcId="{843AC0F5-E509-49DC-A571-54958ED9D835}" destId="{8648BDEB-5441-4074-9784-25F68B72CB83}" srcOrd="1" destOrd="0" presId="urn:microsoft.com/office/officeart/2008/layout/SquareAccentList"/>
    <dgm:cxn modelId="{9672B1FE-0744-481B-AA61-A81E0698661C}" type="presParOf" srcId="{02A6160D-83CA-4D8F-B1CF-309D8BF34B66}" destId="{B66C2C7B-1AA2-4B01-B865-95A8CD9BB535}" srcOrd="2" destOrd="0" presId="urn:microsoft.com/office/officeart/2008/layout/SquareAccentList"/>
    <dgm:cxn modelId="{F0C741B4-9F6F-4025-93C4-EAAE2053F723}" type="presParOf" srcId="{B66C2C7B-1AA2-4B01-B865-95A8CD9BB535}" destId="{FC5E5127-1D0E-4064-A421-5690D59B43E4}" srcOrd="0" destOrd="0" presId="urn:microsoft.com/office/officeart/2008/layout/SquareAccentList"/>
    <dgm:cxn modelId="{9166C250-4D82-4A14-8C70-1D6900629CB8}" type="presParOf" srcId="{B66C2C7B-1AA2-4B01-B865-95A8CD9BB535}" destId="{C7DCD902-3A9D-43A4-A4E4-4B813F95EC95}" srcOrd="1" destOrd="0" presId="urn:microsoft.com/office/officeart/2008/layout/SquareAccentList"/>
    <dgm:cxn modelId="{E0553DF2-7485-4D25-BCA8-ADC0E53DF75B}" type="presParOf" srcId="{02A6160D-83CA-4D8F-B1CF-309D8BF34B66}" destId="{4D27C84C-5423-4C91-9E26-44E07FE759CF}" srcOrd="3" destOrd="0" presId="urn:microsoft.com/office/officeart/2008/layout/SquareAccentList"/>
    <dgm:cxn modelId="{D0E387C4-76D4-4C97-BAB8-3C3492CF84BC}" type="presParOf" srcId="{4D27C84C-5423-4C91-9E26-44E07FE759CF}" destId="{472A6C14-EBE2-4B78-BB49-83EEAA214F72}" srcOrd="0" destOrd="0" presId="urn:microsoft.com/office/officeart/2008/layout/SquareAccentList"/>
    <dgm:cxn modelId="{8D966F91-9CFF-42EA-8319-471AF5751285}" type="presParOf" srcId="{4D27C84C-5423-4C91-9E26-44E07FE759CF}" destId="{F1977A85-0615-43B5-B83E-6B55D881428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EAE96-9909-41FE-B762-341DC6EB3ED6}">
      <dsp:nvSpPr>
        <dsp:cNvPr id="0" name=""/>
        <dsp:cNvSpPr/>
      </dsp:nvSpPr>
      <dsp:spPr>
        <a:xfrm>
          <a:off x="367463" y="1137057"/>
          <a:ext cx="5380138" cy="632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2804A-9B25-4D4B-B0BF-0745A45C18E9}">
      <dsp:nvSpPr>
        <dsp:cNvPr id="0" name=""/>
        <dsp:cNvSpPr/>
      </dsp:nvSpPr>
      <dsp:spPr>
        <a:xfrm>
          <a:off x="367463" y="1374770"/>
          <a:ext cx="395244" cy="395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D445E-5AFB-463A-9198-DDF82EBC721C}">
      <dsp:nvSpPr>
        <dsp:cNvPr id="0" name=""/>
        <dsp:cNvSpPr/>
      </dsp:nvSpPr>
      <dsp:spPr>
        <a:xfrm>
          <a:off x="367463" y="0"/>
          <a:ext cx="5380138" cy="113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Người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trưởng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thành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67463" y="0"/>
        <a:ext cx="5380138" cy="1137057"/>
      </dsp:txXfrm>
    </dsp:sp>
    <dsp:sp modelId="{117A9E6F-F2E2-44C3-A423-96A06DE3948A}">
      <dsp:nvSpPr>
        <dsp:cNvPr id="0" name=""/>
        <dsp:cNvSpPr/>
      </dsp:nvSpPr>
      <dsp:spPr>
        <a:xfrm>
          <a:off x="367463" y="2296073"/>
          <a:ext cx="395234" cy="39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4E2C-8AD6-4751-9F89-2960AC6C79EE}">
      <dsp:nvSpPr>
        <dsp:cNvPr id="0" name=""/>
        <dsp:cNvSpPr/>
      </dsp:nvSpPr>
      <dsp:spPr>
        <a:xfrm>
          <a:off x="744073" y="2033044"/>
          <a:ext cx="5003528" cy="92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2060"/>
              </a:solidFill>
            </a:rPr>
            <a:t>Điểm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suy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đa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tạng</a:t>
          </a:r>
          <a:r>
            <a:rPr lang="en-US" sz="2100" kern="1200" dirty="0" smtClean="0">
              <a:solidFill>
                <a:srgbClr val="002060"/>
              </a:solidFill>
            </a:rPr>
            <a:t> (SOFA) </a:t>
          </a:r>
          <a:r>
            <a:rPr lang="en-US" sz="2100" kern="1200" dirty="0" smtClean="0">
              <a:solidFill>
                <a:srgbClr val="FF0000"/>
              </a:solidFill>
            </a:rPr>
            <a:t>≥ 2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744073" y="2033044"/>
        <a:ext cx="5003528" cy="921292"/>
      </dsp:txXfrm>
    </dsp:sp>
    <dsp:sp modelId="{6B2C9889-A8FB-4E1E-97E1-5D3EBF99E23A}">
      <dsp:nvSpPr>
        <dsp:cNvPr id="0" name=""/>
        <dsp:cNvSpPr/>
      </dsp:nvSpPr>
      <dsp:spPr>
        <a:xfrm>
          <a:off x="367463" y="3543167"/>
          <a:ext cx="395234" cy="39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B712D-B17C-485D-9A24-C149462B272E}">
      <dsp:nvSpPr>
        <dsp:cNvPr id="0" name=""/>
        <dsp:cNvSpPr/>
      </dsp:nvSpPr>
      <dsp:spPr>
        <a:xfrm>
          <a:off x="744073" y="2954337"/>
          <a:ext cx="5003528" cy="1572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2060"/>
              </a:solidFill>
            </a:rPr>
            <a:t>Nghi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ngờ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có</a:t>
          </a:r>
          <a:r>
            <a:rPr lang="en-US" sz="2100" kern="1200" dirty="0" smtClean="0">
              <a:solidFill>
                <a:srgbClr val="002060"/>
              </a:solidFill>
            </a:rPr>
            <a:t> ổ </a:t>
          </a:r>
          <a:r>
            <a:rPr lang="en-US" sz="2100" kern="1200" dirty="0" err="1" smtClean="0">
              <a:solidFill>
                <a:srgbClr val="002060"/>
              </a:solidFill>
            </a:rPr>
            <a:t>nhiễm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trùng</a:t>
          </a:r>
          <a:r>
            <a:rPr lang="en-US" sz="2100" kern="1200" dirty="0" smtClean="0">
              <a:solidFill>
                <a:srgbClr val="002060"/>
              </a:solidFill>
            </a:rPr>
            <a:t> + </a:t>
          </a:r>
          <a:r>
            <a:rPr lang="en-US" sz="2100" kern="1200" dirty="0" err="1" smtClean="0">
              <a:solidFill>
                <a:srgbClr val="002060"/>
              </a:solidFill>
            </a:rPr>
            <a:t>có</a:t>
          </a:r>
          <a:r>
            <a:rPr lang="en-US" sz="2100" kern="1200" dirty="0" smtClean="0">
              <a:solidFill>
                <a:srgbClr val="002060"/>
              </a:solidFill>
            </a:rPr>
            <a:t> 2/3 </a:t>
          </a:r>
          <a:r>
            <a:rPr lang="en-US" sz="2100" kern="1200" dirty="0" err="1" smtClean="0">
              <a:solidFill>
                <a:srgbClr val="002060"/>
              </a:solidFill>
            </a:rPr>
            <a:t>tiêu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chuẩn</a:t>
          </a:r>
          <a:r>
            <a:rPr lang="en-US" sz="2100" kern="1200" dirty="0" smtClean="0">
              <a:solidFill>
                <a:srgbClr val="002060"/>
              </a:solidFill>
            </a:rPr>
            <a:t>:</a:t>
          </a:r>
          <a:br>
            <a:rPr lang="en-US" sz="2100" kern="1200" dirty="0" smtClean="0">
              <a:solidFill>
                <a:srgbClr val="002060"/>
              </a:solidFill>
            </a:rPr>
          </a:br>
          <a:r>
            <a:rPr lang="en-US" sz="2100" kern="1200" dirty="0" smtClean="0">
              <a:solidFill>
                <a:srgbClr val="002060"/>
              </a:solidFill>
            </a:rPr>
            <a:t>1. </a:t>
          </a:r>
          <a:r>
            <a:rPr lang="en-US" sz="2100" kern="1200" dirty="0" err="1" smtClean="0">
              <a:solidFill>
                <a:srgbClr val="002060"/>
              </a:solidFill>
            </a:rPr>
            <a:t>Nhịp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thở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smtClean="0">
              <a:solidFill>
                <a:srgbClr val="FF0000"/>
              </a:solidFill>
            </a:rPr>
            <a:t>≥ 22 </a:t>
          </a:r>
          <a:r>
            <a:rPr lang="en-US" sz="2100" kern="1200" dirty="0" err="1" smtClean="0">
              <a:solidFill>
                <a:srgbClr val="002060"/>
              </a:solidFill>
            </a:rPr>
            <a:t>lần</a:t>
          </a:r>
          <a:r>
            <a:rPr lang="en-US" sz="2100" kern="1200" dirty="0" smtClean="0">
              <a:solidFill>
                <a:srgbClr val="002060"/>
              </a:solidFill>
            </a:rPr>
            <a:t>/</a:t>
          </a:r>
          <a:r>
            <a:rPr lang="en-US" sz="2100" kern="1200" dirty="0" err="1" smtClean="0">
              <a:solidFill>
                <a:srgbClr val="002060"/>
              </a:solidFill>
            </a:rPr>
            <a:t>phút</a:t>
          </a:r>
          <a:r>
            <a:rPr lang="en-US" sz="2100" kern="1200" dirty="0" smtClean="0">
              <a:solidFill>
                <a:srgbClr val="002060"/>
              </a:solidFill>
            </a:rPr>
            <a:t>;</a:t>
          </a:r>
          <a:br>
            <a:rPr lang="en-US" sz="2100" kern="1200" dirty="0" smtClean="0">
              <a:solidFill>
                <a:srgbClr val="002060"/>
              </a:solidFill>
            </a:rPr>
          </a:br>
          <a:r>
            <a:rPr lang="en-US" sz="2100" kern="1200" dirty="0" smtClean="0">
              <a:solidFill>
                <a:srgbClr val="002060"/>
              </a:solidFill>
            </a:rPr>
            <a:t>2. </a:t>
          </a:r>
          <a:r>
            <a:rPr lang="en-US" sz="2100" kern="1200" dirty="0" err="1" smtClean="0">
              <a:solidFill>
                <a:srgbClr val="002060"/>
              </a:solidFill>
            </a:rPr>
            <a:t>Huyết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áp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tâm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thu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smtClean="0">
              <a:solidFill>
                <a:srgbClr val="FF0000"/>
              </a:solidFill>
            </a:rPr>
            <a:t>≤ 100 </a:t>
          </a:r>
          <a:r>
            <a:rPr lang="en-US" sz="2100" kern="1200" dirty="0" smtClean="0">
              <a:solidFill>
                <a:srgbClr val="002060"/>
              </a:solidFill>
            </a:rPr>
            <a:t>mmHg;</a:t>
          </a:r>
          <a:br>
            <a:rPr lang="en-US" sz="2100" kern="1200" dirty="0" smtClean="0">
              <a:solidFill>
                <a:srgbClr val="002060"/>
              </a:solidFill>
            </a:rPr>
          </a:br>
          <a:r>
            <a:rPr lang="en-US" sz="2100" kern="1200" dirty="0" smtClean="0">
              <a:solidFill>
                <a:srgbClr val="002060"/>
              </a:solidFill>
            </a:rPr>
            <a:t>3. Glasgow </a:t>
          </a:r>
          <a:r>
            <a:rPr lang="en-US" sz="2100" kern="1200" dirty="0" smtClean="0">
              <a:solidFill>
                <a:srgbClr val="FF0000"/>
              </a:solidFill>
            </a:rPr>
            <a:t>&lt;15 </a:t>
          </a:r>
          <a:r>
            <a:rPr lang="en-US" sz="2100" kern="1200" dirty="0" err="1" smtClean="0">
              <a:solidFill>
                <a:srgbClr val="002060"/>
              </a:solidFill>
            </a:rPr>
            <a:t>điểm</a:t>
          </a:r>
          <a:r>
            <a:rPr lang="en-US" sz="2100" kern="1200" dirty="0" smtClean="0">
              <a:solidFill>
                <a:srgbClr val="002060"/>
              </a:solidFill>
            </a:rPr>
            <a:t>.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744073" y="2954337"/>
        <a:ext cx="5003528" cy="1572895"/>
      </dsp:txXfrm>
    </dsp:sp>
    <dsp:sp modelId="{1FCAF0D1-B789-49CC-B8FC-D2942871C83E}">
      <dsp:nvSpPr>
        <dsp:cNvPr id="0" name=""/>
        <dsp:cNvSpPr/>
      </dsp:nvSpPr>
      <dsp:spPr>
        <a:xfrm>
          <a:off x="6016608" y="1137057"/>
          <a:ext cx="5380138" cy="632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FFAE-9A7D-4F7F-AE83-5D518C127CDC}">
      <dsp:nvSpPr>
        <dsp:cNvPr id="0" name=""/>
        <dsp:cNvSpPr/>
      </dsp:nvSpPr>
      <dsp:spPr>
        <a:xfrm>
          <a:off x="6016608" y="1374770"/>
          <a:ext cx="395244" cy="395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A9CA7-5A0F-4603-9EC0-567E20B2F55E}">
      <dsp:nvSpPr>
        <dsp:cNvPr id="0" name=""/>
        <dsp:cNvSpPr/>
      </dsp:nvSpPr>
      <dsp:spPr>
        <a:xfrm>
          <a:off x="6016608" y="0"/>
          <a:ext cx="5380138" cy="113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Trẻ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em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6016608" y="0"/>
        <a:ext cx="5380138" cy="1137057"/>
      </dsp:txXfrm>
    </dsp:sp>
    <dsp:sp modelId="{8E4409C8-96D6-4404-8AA7-8C1C7B6C34B7}">
      <dsp:nvSpPr>
        <dsp:cNvPr id="0" name=""/>
        <dsp:cNvSpPr/>
      </dsp:nvSpPr>
      <dsp:spPr>
        <a:xfrm>
          <a:off x="6016608" y="2296073"/>
          <a:ext cx="395234" cy="39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05365-0748-417C-9C0A-9C5AA47A6CA6}">
      <dsp:nvSpPr>
        <dsp:cNvPr id="0" name=""/>
        <dsp:cNvSpPr/>
      </dsp:nvSpPr>
      <dsp:spPr>
        <a:xfrm>
          <a:off x="6393218" y="2033044"/>
          <a:ext cx="5003528" cy="92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2060"/>
              </a:solidFill>
            </a:rPr>
            <a:t>Chẩn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đoán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và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theo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dõi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nhiễm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trùng</a:t>
          </a:r>
          <a:r>
            <a:rPr lang="en-US" sz="21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err="1" smtClean="0">
              <a:solidFill>
                <a:srgbClr val="002060"/>
              </a:solidFill>
            </a:rPr>
            <a:t>huyết</a:t>
          </a:r>
          <a:r>
            <a:rPr lang="en-US" sz="2100" kern="1200" dirty="0" smtClean="0">
              <a:solidFill>
                <a:srgbClr val="002060"/>
              </a:solidFill>
            </a:rPr>
            <a:t>;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6393218" y="2033044"/>
        <a:ext cx="5003528" cy="921292"/>
      </dsp:txXfrm>
    </dsp:sp>
    <dsp:sp modelId="{33B74D07-37FE-4203-A26B-6087D79DC197}">
      <dsp:nvSpPr>
        <dsp:cNvPr id="0" name=""/>
        <dsp:cNvSpPr/>
      </dsp:nvSpPr>
      <dsp:spPr>
        <a:xfrm>
          <a:off x="6016608" y="3606799"/>
          <a:ext cx="395234" cy="39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F119-69F1-48BD-8EAD-2562D2F54615}">
      <dsp:nvSpPr>
        <dsp:cNvPr id="0" name=""/>
        <dsp:cNvSpPr/>
      </dsp:nvSpPr>
      <dsp:spPr>
        <a:xfrm>
          <a:off x="6393218" y="3364413"/>
          <a:ext cx="5003528" cy="92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kern="1200" dirty="0" smtClean="0">
              <a:solidFill>
                <a:srgbClr val="002060"/>
              </a:solidFill>
            </a:rPr>
            <a:t>Theo dõi và tiên lượng suy đa tạng khi có rối loạn chức năng từ 2 cơ quan trở lên.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6393218" y="3364413"/>
        <a:ext cx="5003528" cy="921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EAE96-9909-41FE-B762-341DC6EB3ED6}">
      <dsp:nvSpPr>
        <dsp:cNvPr id="0" name=""/>
        <dsp:cNvSpPr/>
      </dsp:nvSpPr>
      <dsp:spPr>
        <a:xfrm>
          <a:off x="190" y="1248551"/>
          <a:ext cx="5907684" cy="695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2804A-9B25-4D4B-B0BF-0745A45C18E9}">
      <dsp:nvSpPr>
        <dsp:cNvPr id="0" name=""/>
        <dsp:cNvSpPr/>
      </dsp:nvSpPr>
      <dsp:spPr>
        <a:xfrm>
          <a:off x="190" y="1509573"/>
          <a:ext cx="433999" cy="43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D445E-5AFB-463A-9198-DDF82EBC721C}">
      <dsp:nvSpPr>
        <dsp:cNvPr id="0" name=""/>
        <dsp:cNvSpPr/>
      </dsp:nvSpPr>
      <dsp:spPr>
        <a:xfrm>
          <a:off x="190" y="371631"/>
          <a:ext cx="5907684" cy="1248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Xét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nghiệm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190" y="371631"/>
        <a:ext cx="5907684" cy="1248551"/>
      </dsp:txXfrm>
    </dsp:sp>
    <dsp:sp modelId="{117A9E6F-F2E2-44C3-A423-96A06DE3948A}">
      <dsp:nvSpPr>
        <dsp:cNvPr id="0" name=""/>
        <dsp:cNvSpPr/>
      </dsp:nvSpPr>
      <dsp:spPr>
        <a:xfrm>
          <a:off x="190" y="2343273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4E2C-8AD6-4751-9F89-2960AC6C79EE}">
      <dsp:nvSpPr>
        <dsp:cNvPr id="0" name=""/>
        <dsp:cNvSpPr/>
      </dsp:nvSpPr>
      <dsp:spPr>
        <a:xfrm>
          <a:off x="413728" y="2232393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Định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lượng</a:t>
          </a:r>
          <a:r>
            <a:rPr lang="en-US" sz="2000" kern="1200" dirty="0" smtClean="0">
              <a:solidFill>
                <a:srgbClr val="002060"/>
              </a:solidFill>
            </a:rPr>
            <a:t> CA 125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13728" y="2232393"/>
        <a:ext cx="5494147" cy="655748"/>
      </dsp:txXfrm>
    </dsp:sp>
    <dsp:sp modelId="{6B2C9889-A8FB-4E1E-97E1-5D3EBF99E23A}">
      <dsp:nvSpPr>
        <dsp:cNvPr id="0" name=""/>
        <dsp:cNvSpPr/>
      </dsp:nvSpPr>
      <dsp:spPr>
        <a:xfrm>
          <a:off x="190" y="2999021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B712D-B17C-485D-9A24-C149462B272E}">
      <dsp:nvSpPr>
        <dsp:cNvPr id="0" name=""/>
        <dsp:cNvSpPr/>
      </dsp:nvSpPr>
      <dsp:spPr>
        <a:xfrm>
          <a:off x="413728" y="2888142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Định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lượng</a:t>
          </a:r>
          <a:r>
            <a:rPr lang="en-US" sz="2000" kern="1200" dirty="0" smtClean="0">
              <a:solidFill>
                <a:srgbClr val="002060"/>
              </a:solidFill>
            </a:rPr>
            <a:t> CA 15-3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413728" y="2888142"/>
        <a:ext cx="5494147" cy="655748"/>
      </dsp:txXfrm>
    </dsp:sp>
    <dsp:sp modelId="{5771BA9B-229F-42D7-8575-7E614CC1B2AC}">
      <dsp:nvSpPr>
        <dsp:cNvPr id="0" name=""/>
        <dsp:cNvSpPr/>
      </dsp:nvSpPr>
      <dsp:spPr>
        <a:xfrm>
          <a:off x="190" y="3654770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C1AAC-C266-4439-8775-B4E88E0FD5D1}">
      <dsp:nvSpPr>
        <dsp:cNvPr id="0" name=""/>
        <dsp:cNvSpPr/>
      </dsp:nvSpPr>
      <dsp:spPr>
        <a:xfrm>
          <a:off x="413728" y="3543890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Định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lượng</a:t>
          </a:r>
          <a:r>
            <a:rPr lang="en-US" sz="2000" kern="1200" dirty="0" smtClean="0">
              <a:solidFill>
                <a:srgbClr val="002060"/>
              </a:solidFill>
            </a:rPr>
            <a:t> CA 72-4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413728" y="3543890"/>
        <a:ext cx="5494147" cy="655748"/>
      </dsp:txXfrm>
    </dsp:sp>
    <dsp:sp modelId="{EAF6F9A7-8EDD-43A3-9065-7211FCE80813}">
      <dsp:nvSpPr>
        <dsp:cNvPr id="0" name=""/>
        <dsp:cNvSpPr/>
      </dsp:nvSpPr>
      <dsp:spPr>
        <a:xfrm>
          <a:off x="190" y="4310518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D6324-03F3-4777-9FB2-E8F105EE75E9}">
      <dsp:nvSpPr>
        <dsp:cNvPr id="0" name=""/>
        <dsp:cNvSpPr/>
      </dsp:nvSpPr>
      <dsp:spPr>
        <a:xfrm>
          <a:off x="413728" y="4199639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Định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lượng</a:t>
          </a:r>
          <a:r>
            <a:rPr lang="en-US" sz="2000" kern="1200" dirty="0" smtClean="0">
              <a:solidFill>
                <a:srgbClr val="002060"/>
              </a:solidFill>
            </a:rPr>
            <a:t> CEA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413728" y="4199639"/>
        <a:ext cx="5494147" cy="655748"/>
      </dsp:txXfrm>
    </dsp:sp>
    <dsp:sp modelId="{1672D731-D021-4B22-BBCD-B6CDC611711D}">
      <dsp:nvSpPr>
        <dsp:cNvPr id="0" name=""/>
        <dsp:cNvSpPr/>
      </dsp:nvSpPr>
      <dsp:spPr>
        <a:xfrm>
          <a:off x="190" y="4966267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7E34-7B78-4CD9-8931-2F63E1828451}">
      <dsp:nvSpPr>
        <dsp:cNvPr id="0" name=""/>
        <dsp:cNvSpPr/>
      </dsp:nvSpPr>
      <dsp:spPr>
        <a:xfrm>
          <a:off x="413728" y="4855387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Định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lượng</a:t>
          </a:r>
          <a:r>
            <a:rPr lang="en-US" sz="2000" kern="1200" dirty="0" smtClean="0">
              <a:solidFill>
                <a:srgbClr val="002060"/>
              </a:solidFill>
            </a:rPr>
            <a:t> CA 19-9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413728" y="4855387"/>
        <a:ext cx="5494147" cy="655748"/>
      </dsp:txXfrm>
    </dsp:sp>
    <dsp:sp modelId="{1FCAF0D1-B789-49CC-B8FC-D2942871C83E}">
      <dsp:nvSpPr>
        <dsp:cNvPr id="0" name=""/>
        <dsp:cNvSpPr/>
      </dsp:nvSpPr>
      <dsp:spPr>
        <a:xfrm>
          <a:off x="6203260" y="1248551"/>
          <a:ext cx="5907684" cy="695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FFAE-9A7D-4F7F-AE83-5D518C127CDC}">
      <dsp:nvSpPr>
        <dsp:cNvPr id="0" name=""/>
        <dsp:cNvSpPr/>
      </dsp:nvSpPr>
      <dsp:spPr>
        <a:xfrm>
          <a:off x="6203260" y="1509573"/>
          <a:ext cx="433999" cy="43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A9CA7-5A0F-4603-9EC0-567E20B2F55E}">
      <dsp:nvSpPr>
        <dsp:cNvPr id="0" name=""/>
        <dsp:cNvSpPr/>
      </dsp:nvSpPr>
      <dsp:spPr>
        <a:xfrm>
          <a:off x="6203260" y="371631"/>
          <a:ext cx="5907684" cy="1248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Bệnh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ung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thư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203260" y="371631"/>
        <a:ext cx="5907684" cy="1248551"/>
      </dsp:txXfrm>
    </dsp:sp>
    <dsp:sp modelId="{8E4409C8-96D6-4404-8AA7-8C1C7B6C34B7}">
      <dsp:nvSpPr>
        <dsp:cNvPr id="0" name=""/>
        <dsp:cNvSpPr/>
      </dsp:nvSpPr>
      <dsp:spPr>
        <a:xfrm>
          <a:off x="6203260" y="2343273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05365-0748-417C-9C0A-9C5AA47A6CA6}">
      <dsp:nvSpPr>
        <dsp:cNvPr id="0" name=""/>
        <dsp:cNvSpPr/>
      </dsp:nvSpPr>
      <dsp:spPr>
        <a:xfrm>
          <a:off x="6616798" y="2232393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Buồng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trứng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6616798" y="2232393"/>
        <a:ext cx="5494147" cy="655748"/>
      </dsp:txXfrm>
    </dsp:sp>
    <dsp:sp modelId="{33B74D07-37FE-4203-A26B-6087D79DC197}">
      <dsp:nvSpPr>
        <dsp:cNvPr id="0" name=""/>
        <dsp:cNvSpPr/>
      </dsp:nvSpPr>
      <dsp:spPr>
        <a:xfrm>
          <a:off x="6203260" y="2999021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F119-69F1-48BD-8EAD-2562D2F54615}">
      <dsp:nvSpPr>
        <dsp:cNvPr id="0" name=""/>
        <dsp:cNvSpPr/>
      </dsp:nvSpPr>
      <dsp:spPr>
        <a:xfrm>
          <a:off x="6616798" y="2888142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Vú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6616798" y="2888142"/>
        <a:ext cx="5494147" cy="655748"/>
      </dsp:txXfrm>
    </dsp:sp>
    <dsp:sp modelId="{4EC1C9B5-961B-4E45-B216-F51BDC12FFF1}">
      <dsp:nvSpPr>
        <dsp:cNvPr id="0" name=""/>
        <dsp:cNvSpPr/>
      </dsp:nvSpPr>
      <dsp:spPr>
        <a:xfrm>
          <a:off x="6203260" y="3654770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5A1D0-E4DC-4D62-9DB2-F2764AF873F9}">
      <dsp:nvSpPr>
        <dsp:cNvPr id="0" name=""/>
        <dsp:cNvSpPr/>
      </dsp:nvSpPr>
      <dsp:spPr>
        <a:xfrm>
          <a:off x="6616798" y="3543890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Dạ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dày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6616798" y="3543890"/>
        <a:ext cx="5494147" cy="655748"/>
      </dsp:txXfrm>
    </dsp:sp>
    <dsp:sp modelId="{0B43A109-64F3-4079-B644-E2E9A229296E}">
      <dsp:nvSpPr>
        <dsp:cNvPr id="0" name=""/>
        <dsp:cNvSpPr/>
      </dsp:nvSpPr>
      <dsp:spPr>
        <a:xfrm>
          <a:off x="6203260" y="4310518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D6B07-C582-4FCE-AAE4-6D8BB85F8E08}">
      <dsp:nvSpPr>
        <dsp:cNvPr id="0" name=""/>
        <dsp:cNvSpPr/>
      </dsp:nvSpPr>
      <dsp:spPr>
        <a:xfrm>
          <a:off x="6616798" y="4199639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Ung </a:t>
          </a:r>
          <a:r>
            <a:rPr lang="en-US" sz="2000" kern="1200" dirty="0" err="1" smtClean="0">
              <a:solidFill>
                <a:srgbClr val="002060"/>
              </a:solidFill>
            </a:rPr>
            <a:t>thư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biểu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mô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6616798" y="4199639"/>
        <a:ext cx="5494147" cy="655748"/>
      </dsp:txXfrm>
    </dsp:sp>
    <dsp:sp modelId="{514D7D7E-534B-4F2F-8D7F-FF103D580ADD}">
      <dsp:nvSpPr>
        <dsp:cNvPr id="0" name=""/>
        <dsp:cNvSpPr/>
      </dsp:nvSpPr>
      <dsp:spPr>
        <a:xfrm>
          <a:off x="6203260" y="4966267"/>
          <a:ext cx="433989" cy="4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8C8AB-5BF4-49B5-8159-4B3C9822498D}">
      <dsp:nvSpPr>
        <dsp:cNvPr id="0" name=""/>
        <dsp:cNvSpPr/>
      </dsp:nvSpPr>
      <dsp:spPr>
        <a:xfrm>
          <a:off x="6616798" y="4855387"/>
          <a:ext cx="5494147" cy="65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Tụy</a:t>
          </a:r>
          <a:r>
            <a:rPr lang="en-US" sz="2000" kern="1200" dirty="0" smtClean="0">
              <a:solidFill>
                <a:srgbClr val="002060"/>
              </a:solidFill>
            </a:rPr>
            <a:t>, </a:t>
          </a:r>
          <a:r>
            <a:rPr lang="en-US" sz="2000" kern="1200" dirty="0" err="1" smtClean="0">
              <a:solidFill>
                <a:srgbClr val="002060"/>
              </a:solidFill>
            </a:rPr>
            <a:t>đường</a:t>
          </a:r>
          <a:r>
            <a:rPr lang="en-US" sz="2000" kern="1200" dirty="0" smtClean="0">
              <a:solidFill>
                <a:srgbClr val="002060"/>
              </a:solidFill>
            </a:rPr>
            <a:t> </a:t>
          </a:r>
          <a:r>
            <a:rPr lang="en-US" sz="2000" kern="1200" dirty="0" err="1" smtClean="0">
              <a:solidFill>
                <a:srgbClr val="002060"/>
              </a:solidFill>
            </a:rPr>
            <a:t>mật</a:t>
          </a:r>
          <a:r>
            <a:rPr lang="en-US" sz="2000" kern="1200" dirty="0" smtClean="0">
              <a:solidFill>
                <a:srgbClr val="002060"/>
              </a:solidFill>
            </a:rPr>
            <a:t>; T</a:t>
          </a:r>
          <a:r>
            <a:rPr lang="vi-VN" sz="2000" kern="1200" dirty="0" smtClean="0">
              <a:solidFill>
                <a:srgbClr val="002060"/>
              </a:solidFill>
            </a:rPr>
            <a:t>ái phát, di căn sau điều trị ung thư Đại trực tràng</a:t>
          </a:r>
          <a:r>
            <a:rPr lang="en-US" sz="2000" kern="1200" dirty="0" smtClean="0">
              <a:solidFill>
                <a:srgbClr val="002060"/>
              </a:solidFill>
            </a:rPr>
            <a:t>; CĐ </a:t>
          </a:r>
          <a:r>
            <a:rPr lang="vi-VN" sz="2000" kern="1200" dirty="0" smtClean="0">
              <a:solidFill>
                <a:srgbClr val="002060"/>
              </a:solidFill>
            </a:rPr>
            <a:t>phân biệt di căn phổi </a:t>
          </a:r>
          <a:r>
            <a:rPr lang="en-US" sz="2000" kern="1200" dirty="0" err="1" smtClean="0">
              <a:solidFill>
                <a:srgbClr val="002060"/>
              </a:solidFill>
            </a:rPr>
            <a:t>đối</a:t>
          </a:r>
          <a:r>
            <a:rPr lang="en-US" sz="2000" kern="1200" dirty="0" smtClean="0">
              <a:solidFill>
                <a:srgbClr val="002060"/>
              </a:solidFill>
            </a:rPr>
            <a:t> vs </a:t>
          </a:r>
          <a:r>
            <a:rPr lang="vi-VN" sz="2000" kern="1200" dirty="0" smtClean="0">
              <a:solidFill>
                <a:srgbClr val="002060"/>
              </a:solidFill>
            </a:rPr>
            <a:t>Ung thư phổi k</a:t>
          </a:r>
          <a:r>
            <a:rPr lang="en-US" sz="2000" kern="1200" dirty="0" smtClean="0">
              <a:solidFill>
                <a:srgbClr val="002060"/>
              </a:solidFill>
            </a:rPr>
            <a:t>o</a:t>
          </a:r>
          <a:r>
            <a:rPr lang="vi-VN" sz="2000" kern="1200" dirty="0" smtClean="0">
              <a:solidFill>
                <a:srgbClr val="002060"/>
              </a:solidFill>
            </a:rPr>
            <a:t> tế bào nhỏ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6616798" y="4855387"/>
        <a:ext cx="5494147" cy="655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0A69C-1579-4BA1-8C35-E70E7586BD2A}">
      <dsp:nvSpPr>
        <dsp:cNvPr id="0" name=""/>
        <dsp:cNvSpPr/>
      </dsp:nvSpPr>
      <dsp:spPr>
        <a:xfrm>
          <a:off x="3676" y="732616"/>
          <a:ext cx="3584408" cy="14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" y="732616"/>
        <a:ext cx="3584408" cy="1433763"/>
      </dsp:txXfrm>
    </dsp:sp>
    <dsp:sp modelId="{2E3777EE-6B03-4E42-9A12-F67FE24744C0}">
      <dsp:nvSpPr>
        <dsp:cNvPr id="0" name=""/>
        <dsp:cNvSpPr/>
      </dsp:nvSpPr>
      <dsp:spPr>
        <a:xfrm>
          <a:off x="3676" y="2137397"/>
          <a:ext cx="358440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100" b="0" i="0" kern="1200" dirty="0" smtClean="0">
              <a:solidFill>
                <a:srgbClr val="002060"/>
              </a:solidFill>
            </a:rPr>
            <a:t>Định lượng Urê máu</a:t>
          </a:r>
          <a:endParaRPr lang="en-US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" y="2137397"/>
        <a:ext cx="3584408" cy="2854800"/>
      </dsp:txXfrm>
    </dsp:sp>
    <dsp:sp modelId="{983C8C9C-CE06-4592-840D-BB7F54E5AFDE}">
      <dsp:nvSpPr>
        <dsp:cNvPr id="0" name=""/>
        <dsp:cNvSpPr/>
      </dsp:nvSpPr>
      <dsp:spPr>
        <a:xfrm>
          <a:off x="4089901" y="718125"/>
          <a:ext cx="3584408" cy="14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9901" y="718125"/>
        <a:ext cx="3584408" cy="1433763"/>
      </dsp:txXfrm>
    </dsp:sp>
    <dsp:sp modelId="{89662FF3-D589-4B4E-AF37-5DD472EC8B37}">
      <dsp:nvSpPr>
        <dsp:cNvPr id="0" name=""/>
        <dsp:cNvSpPr/>
      </dsp:nvSpPr>
      <dsp:spPr>
        <a:xfrm>
          <a:off x="4089901" y="2151888"/>
          <a:ext cx="358440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Ktra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sắt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Ktra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Calci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Phosphat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PTH;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(NB ĐTĐ);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HBsAg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Anti HCV, Anti HIV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9901" y="2151888"/>
        <a:ext cx="3584408" cy="2854800"/>
      </dsp:txXfrm>
    </dsp:sp>
    <dsp:sp modelId="{4EBB2E27-6E63-41EC-8C0A-B0832C0E954D}">
      <dsp:nvSpPr>
        <dsp:cNvPr id="0" name=""/>
        <dsp:cNvSpPr/>
      </dsp:nvSpPr>
      <dsp:spPr>
        <a:xfrm>
          <a:off x="8176126" y="718125"/>
          <a:ext cx="3584408" cy="14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2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76126" y="718125"/>
        <a:ext cx="3584408" cy="1433763"/>
      </dsp:txXfrm>
    </dsp:sp>
    <dsp:sp modelId="{2F885191-01C1-4F01-A35D-C47F2100B21C}">
      <dsp:nvSpPr>
        <dsp:cNvPr id="0" name=""/>
        <dsp:cNvSpPr/>
      </dsp:nvSpPr>
      <dsp:spPr>
        <a:xfrm>
          <a:off x="8176126" y="2151888"/>
          <a:ext cx="358440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strike="noStrike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Lipid </a:t>
          </a:r>
          <a:r>
            <a:rPr lang="en-US" sz="2000" strike="noStrike" kern="120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2000" strike="noStrike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Anti HBs Ab;</a:t>
          </a:r>
          <a:endParaRPr lang="en-US" sz="2000" strike="noStrike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strike="noStrike" kern="120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strike="noStrike" kern="120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(NB </a:t>
          </a:r>
          <a:r>
            <a:rPr lang="en-US" sz="2000" strike="noStrike" kern="120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lang="en-US" sz="2000" strike="noStrik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ĐTĐ)</a:t>
          </a:r>
          <a:endParaRPr lang="en-US" sz="2000" strike="noStrike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strike="noStrike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76126" y="2151888"/>
        <a:ext cx="3584408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00950-7B89-4268-914B-E4D3EB335EF8}">
      <dsp:nvSpPr>
        <dsp:cNvPr id="0" name=""/>
        <dsp:cNvSpPr/>
      </dsp:nvSpPr>
      <dsp:spPr>
        <a:xfrm>
          <a:off x="56412" y="1075899"/>
          <a:ext cx="5090760" cy="598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464D-522A-4167-87EF-048EED3B3A9C}">
      <dsp:nvSpPr>
        <dsp:cNvPr id="0" name=""/>
        <dsp:cNvSpPr/>
      </dsp:nvSpPr>
      <dsp:spPr>
        <a:xfrm>
          <a:off x="56412" y="1300826"/>
          <a:ext cx="373985" cy="37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AB0CE-44C4-4114-B56F-D2C54C8020DF}">
      <dsp:nvSpPr>
        <dsp:cNvPr id="0" name=""/>
        <dsp:cNvSpPr/>
      </dsp:nvSpPr>
      <dsp:spPr>
        <a:xfrm>
          <a:off x="56412" y="0"/>
          <a:ext cx="5090760" cy="107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</a:rPr>
            <a:t>Loại</a:t>
          </a:r>
          <a:r>
            <a:rPr lang="en-US" sz="3200" b="1" kern="1200" dirty="0" smtClean="0">
              <a:solidFill>
                <a:srgbClr val="002060"/>
              </a:solidFill>
            </a:rPr>
            <a:t> PT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56412" y="0"/>
        <a:ext cx="5090760" cy="1075899"/>
      </dsp:txXfrm>
    </dsp:sp>
    <dsp:sp modelId="{C3585627-5114-4A57-BEEA-CEDC216A05F1}">
      <dsp:nvSpPr>
        <dsp:cNvPr id="0" name=""/>
        <dsp:cNvSpPr/>
      </dsp:nvSpPr>
      <dsp:spPr>
        <a:xfrm>
          <a:off x="56412" y="217257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5FDB2-42B1-46FA-983D-C71C601E366C}">
      <dsp:nvSpPr>
        <dsp:cNvPr id="0" name=""/>
        <dsp:cNvSpPr/>
      </dsp:nvSpPr>
      <dsp:spPr>
        <a:xfrm>
          <a:off x="412765" y="192369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PT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ĐB,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I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12765" y="1923694"/>
        <a:ext cx="4734407" cy="871739"/>
      </dsp:txXfrm>
    </dsp:sp>
    <dsp:sp modelId="{74D67709-4C9D-420E-9E41-763FF0A20A4E}">
      <dsp:nvSpPr>
        <dsp:cNvPr id="0" name=""/>
        <dsp:cNvSpPr/>
      </dsp:nvSpPr>
      <dsp:spPr>
        <a:xfrm>
          <a:off x="56412" y="304431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CCA9A-9024-4286-9F52-4C381FFCBED6}">
      <dsp:nvSpPr>
        <dsp:cNvPr id="0" name=""/>
        <dsp:cNvSpPr/>
      </dsp:nvSpPr>
      <dsp:spPr>
        <a:xfrm>
          <a:off x="412765" y="279543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PT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II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12765" y="2795434"/>
        <a:ext cx="4734407" cy="871739"/>
      </dsp:txXfrm>
    </dsp:sp>
    <dsp:sp modelId="{100A7E67-16FA-43A3-9ECB-14DA1A95C8D7}">
      <dsp:nvSpPr>
        <dsp:cNvPr id="0" name=""/>
        <dsp:cNvSpPr/>
      </dsp:nvSpPr>
      <dsp:spPr>
        <a:xfrm>
          <a:off x="56412" y="391605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5CC4D-3257-4E59-B730-E28801E305B8}">
      <dsp:nvSpPr>
        <dsp:cNvPr id="0" name=""/>
        <dsp:cNvSpPr/>
      </dsp:nvSpPr>
      <dsp:spPr>
        <a:xfrm>
          <a:off x="412765" y="366717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PT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III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12765" y="3667174"/>
        <a:ext cx="4734407" cy="871739"/>
      </dsp:txXfrm>
    </dsp:sp>
    <dsp:sp modelId="{104FB694-DC12-4CE4-8B89-9B110D23191E}">
      <dsp:nvSpPr>
        <dsp:cNvPr id="0" name=""/>
        <dsp:cNvSpPr/>
      </dsp:nvSpPr>
      <dsp:spPr>
        <a:xfrm>
          <a:off x="56412" y="4787795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31B2A-02A2-4373-81F4-342E8B02104B}">
      <dsp:nvSpPr>
        <dsp:cNvPr id="0" name=""/>
        <dsp:cNvSpPr/>
      </dsp:nvSpPr>
      <dsp:spPr>
        <a:xfrm>
          <a:off x="412765" y="453891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Chưa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phân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12765" y="4538914"/>
        <a:ext cx="4734407" cy="871739"/>
      </dsp:txXfrm>
    </dsp:sp>
    <dsp:sp modelId="{4157E7DF-8C50-4D6B-AB6A-4C389C86E66B}">
      <dsp:nvSpPr>
        <dsp:cNvPr id="0" name=""/>
        <dsp:cNvSpPr/>
      </dsp:nvSpPr>
      <dsp:spPr>
        <a:xfrm>
          <a:off x="5401711" y="1075899"/>
          <a:ext cx="5090760" cy="598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F92FE-39E7-4E6C-BFA4-C4B23C999AD0}">
      <dsp:nvSpPr>
        <dsp:cNvPr id="0" name=""/>
        <dsp:cNvSpPr/>
      </dsp:nvSpPr>
      <dsp:spPr>
        <a:xfrm>
          <a:off x="5401711" y="1300826"/>
          <a:ext cx="373985" cy="37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6726-8DF8-435A-A315-97D046A30447}">
      <dsp:nvSpPr>
        <dsp:cNvPr id="0" name=""/>
        <dsp:cNvSpPr/>
      </dsp:nvSpPr>
      <dsp:spPr>
        <a:xfrm>
          <a:off x="5401711" y="0"/>
          <a:ext cx="5090760" cy="107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</a:rPr>
            <a:t>Giường</a:t>
          </a:r>
          <a:r>
            <a:rPr lang="en-US" sz="3200" b="1" kern="1200" dirty="0" smtClean="0">
              <a:solidFill>
                <a:srgbClr val="002060"/>
              </a:solidFill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</a:rPr>
            <a:t>thanh</a:t>
          </a:r>
          <a:r>
            <a:rPr lang="en-US" sz="3200" b="1" kern="1200" dirty="0" smtClean="0">
              <a:solidFill>
                <a:srgbClr val="002060"/>
              </a:solidFill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</a:rPr>
            <a:t>toán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5401711" y="0"/>
        <a:ext cx="5090760" cy="1075899"/>
      </dsp:txXfrm>
    </dsp:sp>
    <dsp:sp modelId="{A2631863-7572-4852-ACAB-BC4CA72229C3}">
      <dsp:nvSpPr>
        <dsp:cNvPr id="0" name=""/>
        <dsp:cNvSpPr/>
      </dsp:nvSpPr>
      <dsp:spPr>
        <a:xfrm>
          <a:off x="5401711" y="217257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B4B72-A58D-4CCE-AEEA-FD444D237DBE}">
      <dsp:nvSpPr>
        <dsp:cNvPr id="0" name=""/>
        <dsp:cNvSpPr/>
      </dsp:nvSpPr>
      <dsp:spPr>
        <a:xfrm>
          <a:off x="5758064" y="192369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Giường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Ngoại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khoa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2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758064" y="1923694"/>
        <a:ext cx="4734407" cy="871739"/>
      </dsp:txXfrm>
    </dsp:sp>
    <dsp:sp modelId="{145AC94C-205D-411B-A6D6-C624D48BF02B}">
      <dsp:nvSpPr>
        <dsp:cNvPr id="0" name=""/>
        <dsp:cNvSpPr/>
      </dsp:nvSpPr>
      <dsp:spPr>
        <a:xfrm>
          <a:off x="5401711" y="304431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8BDEB-5441-4074-9784-25F68B72CB83}">
      <dsp:nvSpPr>
        <dsp:cNvPr id="0" name=""/>
        <dsp:cNvSpPr/>
      </dsp:nvSpPr>
      <dsp:spPr>
        <a:xfrm>
          <a:off x="5758064" y="279543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Giường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Ngoại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khoa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3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758064" y="2795434"/>
        <a:ext cx="4734407" cy="871739"/>
      </dsp:txXfrm>
    </dsp:sp>
    <dsp:sp modelId="{FC5E5127-1D0E-4064-A421-5690D59B43E4}">
      <dsp:nvSpPr>
        <dsp:cNvPr id="0" name=""/>
        <dsp:cNvSpPr/>
      </dsp:nvSpPr>
      <dsp:spPr>
        <a:xfrm>
          <a:off x="5401711" y="391605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CD902-3A9D-43A4-A4E4-4B813F95EC95}">
      <dsp:nvSpPr>
        <dsp:cNvPr id="0" name=""/>
        <dsp:cNvSpPr/>
      </dsp:nvSpPr>
      <dsp:spPr>
        <a:xfrm>
          <a:off x="5758064" y="366717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Giường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Ngoại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khoa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4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758064" y="3667174"/>
        <a:ext cx="4734407" cy="871739"/>
      </dsp:txXfrm>
    </dsp:sp>
    <dsp:sp modelId="{472A6C14-EBE2-4B78-BB49-83EEAA214F72}">
      <dsp:nvSpPr>
        <dsp:cNvPr id="0" name=""/>
        <dsp:cNvSpPr/>
      </dsp:nvSpPr>
      <dsp:spPr>
        <a:xfrm>
          <a:off x="5401711" y="4787795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77A85-0615-43B5-B83E-6B55D8814280}">
      <dsp:nvSpPr>
        <dsp:cNvPr id="0" name=""/>
        <dsp:cNvSpPr/>
      </dsp:nvSpPr>
      <dsp:spPr>
        <a:xfrm>
          <a:off x="5758064" y="453891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Giường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Ngoại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khoa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loại</a:t>
          </a:r>
          <a:r>
            <a:rPr lang="en-US" sz="2400" kern="1200" dirty="0" smtClean="0">
              <a:solidFill>
                <a:srgbClr val="002060"/>
              </a:solidFill>
            </a:rPr>
            <a:t> 4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758064" y="4538914"/>
        <a:ext cx="4734407" cy="87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8BD7-1D99-4E47-A148-9EEC32D3FB55}" type="datetimeFigureOut">
              <a:rPr lang="en-US" smtClean="0"/>
              <a:pPr/>
              <a:t>04/11/2025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50FD-4E43-404A-8EE5-469A29A1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FDF56-7B48-4FFA-B066-6E27F293B625}" type="datetimeFigureOut">
              <a:rPr lang="en-US" smtClean="0"/>
              <a:pPr/>
              <a:t>04/11/2025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2440-83B0-4C73-A546-764E2208C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924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134430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86035"/>
            <a:ext cx="927278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16933" y="6032326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526257"/>
            <a:ext cx="10407404" cy="3930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86035"/>
            <a:ext cx="970637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689724" y="6034739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31" y="140061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538" y="140061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98914"/>
            <a:ext cx="9757892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1689724" y="6013854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1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75" y="13233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3967" y="5948379"/>
            <a:ext cx="528033" cy="53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52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0C008A-592A-A6C9-EF1F-DC131765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0080534-7103-BD6C-C228-86A27EE0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813985"/>
            <a:ext cx="12192000" cy="1964913"/>
          </a:xfrm>
        </p:spPr>
        <p:txBody>
          <a:bodyPr>
            <a:normAutofit/>
          </a:bodyPr>
          <a:lstStyle/>
          <a:p>
            <a:r>
              <a:rPr lang="en-US" dirty="0" smtClean="0"/>
              <a:t>MỘT SỐ LƯU Ý</a:t>
            </a:r>
            <a:br>
              <a:rPr lang="en-US" dirty="0" smtClean="0"/>
            </a:br>
            <a:r>
              <a:rPr lang="en-US" dirty="0" smtClean="0"/>
              <a:t>TRONG CHUYÊN ĐỀ GIÁM ĐỊNH BHYT QUÝ III/2025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EEEE25-C92E-5B70-D262-260F95D16A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-87391"/>
            <a:ext cx="9706377" cy="10648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giường</a:t>
            </a:r>
            <a:r>
              <a:rPr lang="en-US" dirty="0" smtClean="0"/>
              <a:t> do </a:t>
            </a:r>
            <a:r>
              <a:rPr lang="en-US" dirty="0" err="1" smtClean="0"/>
              <a:t>vượt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giường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52" y="895920"/>
            <a:ext cx="5905571" cy="55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-87391"/>
            <a:ext cx="9706377" cy="10648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giường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PT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PT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3686"/>
              </p:ext>
            </p:extLst>
          </p:nvPr>
        </p:nvGraphicFramePr>
        <p:xfrm>
          <a:off x="628869" y="1583548"/>
          <a:ext cx="11006404" cy="144991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97112"/>
                <a:gridCol w="1931081"/>
                <a:gridCol w="2664910"/>
                <a:gridCol w="2635946"/>
                <a:gridCol w="2677355"/>
              </a:tblGrid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STT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Khoa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Dữ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liệu</a:t>
                      </a:r>
                      <a:r>
                        <a:rPr lang="en-US" sz="1800" baseline="0" dirty="0" smtClean="0">
                          <a:latin typeface="+mn-lt"/>
                        </a:rPr>
                        <a:t> T7+8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Dữ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liệu</a:t>
                      </a:r>
                      <a:r>
                        <a:rPr lang="en-US" sz="1800" baseline="0" dirty="0" smtClean="0">
                          <a:latin typeface="+mn-lt"/>
                        </a:rPr>
                        <a:t> T9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tiền</a:t>
                      </a:r>
                      <a:r>
                        <a:rPr lang="en-US" sz="1800" baseline="0" dirty="0" smtClean="0">
                          <a:latin typeface="+mn-lt"/>
                        </a:rPr>
                        <a:t> XT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Ngoại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hợp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3.209.980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1.361.000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4.570.980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CỘNG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4.570.980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27472"/>
              </p:ext>
            </p:extLst>
          </p:nvPr>
        </p:nvGraphicFramePr>
        <p:xfrm>
          <a:off x="646386" y="3573622"/>
          <a:ext cx="11004330" cy="24166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64373"/>
                <a:gridCol w="8339957"/>
              </a:tblGrid>
              <a:tr h="3759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Mã</a:t>
                      </a:r>
                      <a:r>
                        <a:rPr lang="en-US" sz="1800" baseline="0" dirty="0" smtClean="0"/>
                        <a:t> DVKT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Tên</a:t>
                      </a:r>
                      <a:r>
                        <a:rPr lang="en-US" sz="1800" baseline="0" dirty="0" smtClean="0"/>
                        <a:t> DVKT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10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12.0201.0449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vi-VN" sz="1800" u="none" strike="noStrike" dirty="0" smtClean="0">
                          <a:effectLst/>
                        </a:rPr>
                        <a:t>Cắt </a:t>
                      </a:r>
                      <a:r>
                        <a:rPr lang="vi-VN" sz="1800" u="none" strike="noStrike" dirty="0">
                          <a:effectLst/>
                        </a:rPr>
                        <a:t>toàn bộ dạ dày do ung thư và vét hạch hệ thống</a:t>
                      </a:r>
                      <a:endParaRPr lang="vi-VN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4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10.0598.0466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Các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phẫu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thuật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cắt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khác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12.0200.0448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vi-VN" sz="1800" u="none" strike="noStrike" dirty="0" smtClean="0">
                          <a:effectLst/>
                        </a:rPr>
                        <a:t>Cắt </a:t>
                      </a:r>
                      <a:r>
                        <a:rPr lang="vi-VN" sz="1800" u="none" strike="noStrike" dirty="0">
                          <a:effectLst/>
                        </a:rPr>
                        <a:t>bán phần hoặc gần toàn bộ dạ dày cực dưới do ung thư kèm vét hạch hệ </a:t>
                      </a:r>
                      <a:r>
                        <a:rPr lang="en-US" sz="1800" u="none" strike="noStrike" dirty="0" smtClean="0">
                          <a:effectLst/>
                        </a:rPr>
                        <a:t>      </a:t>
                      </a:r>
                      <a:r>
                        <a:rPr lang="vi-VN" sz="1800" u="none" strike="noStrike" dirty="0" smtClean="0">
                          <a:effectLst/>
                        </a:rPr>
                        <a:t>thống </a:t>
                      </a:r>
                      <a:r>
                        <a:rPr lang="vi-VN" sz="1800" u="none" strike="noStrike" dirty="0">
                          <a:effectLst/>
                        </a:rPr>
                        <a:t>Di hoặc D2</a:t>
                      </a:r>
                      <a:endParaRPr lang="vi-VN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75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12.0215.0491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Làm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hậu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môn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nhân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tạo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4596"/>
            <a:ext cx="9757892" cy="1292775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/>
              <a:t>Tổng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sai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giường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PT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PT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7171471"/>
              </p:ext>
            </p:extLst>
          </p:nvPr>
        </p:nvGraphicFramePr>
        <p:xfrm>
          <a:off x="881116" y="1082273"/>
          <a:ext cx="10548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-87391"/>
            <a:ext cx="9706377" cy="115944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DVKT "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vạt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cuống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 smtClean="0"/>
              <a:t>"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78074"/>
              </p:ext>
            </p:extLst>
          </p:nvPr>
        </p:nvGraphicFramePr>
        <p:xfrm>
          <a:off x="5977753" y="1565278"/>
          <a:ext cx="5705548" cy="140287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97112"/>
                <a:gridCol w="1931081"/>
                <a:gridCol w="2677355"/>
              </a:tblGrid>
              <a:tr h="436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STT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Khoa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tiền</a:t>
                      </a:r>
                      <a:r>
                        <a:rPr lang="en-US" sz="1800" baseline="0" dirty="0" smtClean="0">
                          <a:latin typeface="+mn-lt"/>
                        </a:rPr>
                        <a:t> XT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Ngoại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hợp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6.697.080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CỘNG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6.697.080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11" y="3535711"/>
            <a:ext cx="7268589" cy="282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" y="951747"/>
            <a:ext cx="5182323" cy="37247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81322" y="4917233"/>
            <a:ext cx="3452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598218" y="6365031"/>
            <a:ext cx="538072" cy="108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0C008A-592A-A6C9-EF1F-DC131765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0080534-7103-BD6C-C228-86A27EE0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813985"/>
            <a:ext cx="12192000" cy="1964913"/>
          </a:xfrm>
        </p:spPr>
        <p:txBody>
          <a:bodyPr>
            <a:normAutofit/>
          </a:bodyPr>
          <a:lstStyle/>
          <a:p>
            <a:r>
              <a:rPr lang="en-US" dirty="0" smtClean="0"/>
              <a:t>MỘT SỐ LƯU Ý</a:t>
            </a:r>
            <a:br>
              <a:rPr lang="en-US" dirty="0" smtClean="0"/>
            </a:br>
            <a:r>
              <a:rPr lang="en-US" dirty="0" smtClean="0"/>
              <a:t>TRONG CHUYÊN ĐỀ GIÁM ĐỊNH BHYT QUÝ III/2025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EEEE25-C92E-5B70-D262-260F95D16A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210837"/>
              </p:ext>
            </p:extLst>
          </p:nvPr>
        </p:nvGraphicFramePr>
        <p:xfrm>
          <a:off x="1" y="1400175"/>
          <a:ext cx="12191998" cy="50006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09447"/>
                <a:gridCol w="2049518"/>
                <a:gridCol w="2159875"/>
                <a:gridCol w="2048016"/>
                <a:gridCol w="1741714"/>
                <a:gridCol w="1741714"/>
                <a:gridCol w="1741714"/>
              </a:tblGrid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STT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Mã</a:t>
                      </a:r>
                      <a:r>
                        <a:rPr lang="en-US" sz="2000" baseline="0" dirty="0" smtClean="0">
                          <a:latin typeface="+mn-lt"/>
                        </a:rPr>
                        <a:t> LK NVYT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Mã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thẻ</a:t>
                      </a:r>
                      <a:r>
                        <a:rPr lang="en-US" sz="2000" baseline="0" dirty="0" smtClean="0">
                          <a:latin typeface="+mn-lt"/>
                        </a:rPr>
                        <a:t> BHYT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Họ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tên</a:t>
                      </a:r>
                      <a:r>
                        <a:rPr lang="en-US" sz="2000" baseline="0" dirty="0" smtClean="0">
                          <a:latin typeface="+mn-lt"/>
                        </a:rPr>
                        <a:t> NVYT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Ngày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vào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Ngày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ra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Số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tiền</a:t>
                      </a:r>
                      <a:r>
                        <a:rPr lang="en-US" sz="2000" baseline="0" dirty="0" smtClean="0">
                          <a:latin typeface="+mn-lt"/>
                        </a:rPr>
                        <a:t> XT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LK2025052900099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DN4252511016971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LÃ QUANG THỊNH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2025-05-29 08:15:00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2025-05-29 09:19:00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144.562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LK2025053000319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DN4252520589915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NGUYỄN THỊ HOA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2025-05-30 15:27:00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2025-05-30 16:39:00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27.500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LK2025070200071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DN4252520482477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TỐNG THỊ HOÀI ANH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2025-07-02 07:22:00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2025-07-02 16:59:00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55.700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LK2025080100047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DN4252520372710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NGUYỄN THỊ HIÊN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2025-08-01 07:19:00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2025-08-01 11:34:00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22.000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LK2025091500418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DN4252621004076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NGUYỄN THỊ THU HUYỀN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2025-09-15 14:06:00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2025-09-15 14:25:00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24.800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LK2025092400023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DN4252520897878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ĐẶNG THANH TÙNG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2025-09-24 07:07:00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2025-09-24 12:08:00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989.550</a:t>
                      </a:r>
                    </a:p>
                  </a:txBody>
                  <a:tcPr marL="9525" marR="9525" marT="9525" marB="0" anchor="ctr"/>
                </a:tc>
              </a:tr>
              <a:tr h="625078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CỘNG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1.264.112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0278"/>
            <a:ext cx="9757892" cy="116232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y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KCB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0278"/>
            <a:ext cx="9757892" cy="116232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y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KCB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1" y="926620"/>
            <a:ext cx="12232494" cy="5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4596"/>
            <a:ext cx="9757892" cy="107205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Pro-calcitonin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789"/>
            <a:ext cx="5782482" cy="5544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82" y="1373016"/>
            <a:ext cx="6409518" cy="190037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86972"/>
              </p:ext>
            </p:extLst>
          </p:nvPr>
        </p:nvGraphicFramePr>
        <p:xfrm>
          <a:off x="5896946" y="4237307"/>
          <a:ext cx="6295054" cy="1280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13585"/>
                <a:gridCol w="25814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 Q3/2025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Chỉ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định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Định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lượng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Pro-calcitonin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đúng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văn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bản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hướng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dẫn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94.012.490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4596"/>
            <a:ext cx="9757892" cy="107205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Pro-calcitonin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14248"/>
              </p:ext>
            </p:extLst>
          </p:nvPr>
        </p:nvGraphicFramePr>
        <p:xfrm>
          <a:off x="427788" y="1449558"/>
          <a:ext cx="11764211" cy="453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4596"/>
            <a:ext cx="9757892" cy="107205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marker </a:t>
            </a:r>
            <a:r>
              <a:rPr lang="en-US" dirty="0" err="1" smtClean="0"/>
              <a:t>ung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9473815"/>
              </p:ext>
            </p:extLst>
          </p:nvPr>
        </p:nvGraphicFramePr>
        <p:xfrm>
          <a:off x="31531" y="794065"/>
          <a:ext cx="12111136" cy="5654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2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4596"/>
            <a:ext cx="9757892" cy="107205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marker </a:t>
            </a:r>
            <a:r>
              <a:rPr lang="en-US" dirty="0" err="1" smtClean="0"/>
              <a:t>ung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" y="1481958"/>
            <a:ext cx="11935599" cy="43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66" y="-94596"/>
            <a:ext cx="9890234" cy="107205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9394780"/>
              </p:ext>
            </p:extLst>
          </p:nvPr>
        </p:nvGraphicFramePr>
        <p:xfrm>
          <a:off x="209533" y="922640"/>
          <a:ext cx="11764211" cy="572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6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-87391"/>
            <a:ext cx="9706377" cy="10648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giường</a:t>
            </a:r>
            <a:r>
              <a:rPr lang="en-US" dirty="0" smtClean="0"/>
              <a:t> do </a:t>
            </a:r>
            <a:r>
              <a:rPr lang="en-US" dirty="0" err="1" smtClean="0"/>
              <a:t>vượt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giường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57845"/>
              </p:ext>
            </p:extLst>
          </p:nvPr>
        </p:nvGraphicFramePr>
        <p:xfrm>
          <a:off x="628869" y="1649832"/>
          <a:ext cx="11006404" cy="43497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30560"/>
                <a:gridCol w="2341983"/>
                <a:gridCol w="4086808"/>
                <a:gridCol w="3247053"/>
              </a:tblGrid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STT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Mã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khoa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Tên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khoa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tiền</a:t>
                      </a:r>
                      <a:r>
                        <a:rPr lang="en-US" sz="1800" baseline="0" dirty="0" smtClean="0">
                          <a:latin typeface="+mn-lt"/>
                        </a:rPr>
                        <a:t> XT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sức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cấp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cứu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25.704.710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K4849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sức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tích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cực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chống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độc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245.000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hợp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13.482.900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Nhi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65.094.800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K18.1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Nhi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7.336.200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Chấn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thương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chỉnh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hình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11.418.715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K302829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Khoa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Mắt</a:t>
                      </a:r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-TMH-RHM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9.453.768</a:t>
                      </a:r>
                    </a:p>
                  </a:txBody>
                  <a:tcPr marL="9525" marR="9525" marT="9525" marB="0" anchor="ctr"/>
                </a:tc>
              </a:tr>
              <a:tr h="48330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CỘNG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132.736.093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5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bvnhitw 169-đau chan bang nh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nhitw169.potx" id="{719850F3-7B19-4D77-8489-C35D3D60F263}" vid="{6315819C-F623-4C08-AE8F-98D860E88B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8460</TotalTime>
  <Words>694</Words>
  <Application>Microsoft Office PowerPoint</Application>
  <PresentationFormat>Widescreen</PresentationFormat>
  <Paragraphs>177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PPbvnhitw 169-đau chan bang nhau</vt:lpstr>
      <vt:lpstr>PowerPoint Presentation</vt:lpstr>
      <vt:lpstr>Người hành nghề phát sinh chỉ định, thực hiện y lệnh trong thời gian đi KCB</vt:lpstr>
      <vt:lpstr>Người hành nghề phát sinh chỉ định, thực hiện y lệnh trong thời gian đi KCB</vt:lpstr>
      <vt:lpstr>Chỉ định Định lượng Pro-calcitonin không đúng văn bản hướng dẫn</vt:lpstr>
      <vt:lpstr>Chỉ định Định lượng Pro-calcitonin không đúng văn bản hướng dẫn</vt:lpstr>
      <vt:lpstr>Chỉ định xét nghiệm marker ung thư không đúng văn bản hướng dẫn</vt:lpstr>
      <vt:lpstr>Chỉ định xét nghiệm marker ung thư không đúng văn bản hướng dẫn</vt:lpstr>
      <vt:lpstr>Chỉ định không đúng thời gian với các xét nghiệm trong thận nhân tạo chu kỳ</vt:lpstr>
      <vt:lpstr>Tổng hợp sai ngày giường do vượt công suất giường bệnh theo khoa trong một ngày</vt:lpstr>
      <vt:lpstr>Tổng hợp sai ngày giường do vượt công suất giường bệnh theo khoa trong một ngày</vt:lpstr>
      <vt:lpstr>Tổng hợp sai ngày giường ngoại khoa sau PT không đúng phân loại PT được quy định</vt:lpstr>
      <vt:lpstr>Tổng hợp sai ngày giường ngoại khoa sau PT không đúng phân loại PT được quy định</vt:lpstr>
      <vt:lpstr>Tổng hợp sai DVKT "Phẫu thuật chuyển vạt che phủ phần mềm cuống mạch liền"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Admin</dc:creator>
  <cp:lastModifiedBy>Microsoft account</cp:lastModifiedBy>
  <cp:revision>372</cp:revision>
  <dcterms:created xsi:type="dcterms:W3CDTF">2022-03-14T01:15:12Z</dcterms:created>
  <dcterms:modified xsi:type="dcterms:W3CDTF">2025-11-04T12:24:36Z</dcterms:modified>
</cp:coreProperties>
</file>