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1105" r:id="rId2"/>
    <p:sldId id="1102" r:id="rId3"/>
    <p:sldId id="1106" r:id="rId4"/>
    <p:sldId id="1107" r:id="rId5"/>
    <p:sldId id="1108" r:id="rId6"/>
    <p:sldId id="1109" r:id="rId7"/>
    <p:sldId id="1110" r:id="rId8"/>
    <p:sldId id="1111" r:id="rId9"/>
    <p:sldId id="1112" r:id="rId10"/>
    <p:sldId id="1113" r:id="rId11"/>
    <p:sldId id="1114" r:id="rId12"/>
    <p:sldId id="1115" r:id="rId13"/>
    <p:sldId id="1101" r:id="rId14"/>
    <p:sldId id="1116" r:id="rId15"/>
    <p:sldId id="1117" r:id="rId16"/>
    <p:sldId id="1118" r:id="rId17"/>
    <p:sldId id="1119" r:id="rId18"/>
    <p:sldId id="1120" r:id="rId19"/>
    <p:sldId id="1121" r:id="rId20"/>
    <p:sldId id="1122" r:id="rId21"/>
    <p:sldId id="1123" r:id="rId22"/>
    <p:sldId id="1104" r:id="rId23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8A1D5"/>
    <a:srgbClr val="FCFDFD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8640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4723" y="1128600"/>
            <a:ext cx="8370771" cy="28658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0</a:t>
            </a:fld>
            <a:endParaRPr lang="en-US" dirty="0"/>
          </a:p>
        </p:txBody>
      </p:sp>
      <p:pic>
        <p:nvPicPr>
          <p:cNvPr id="2" name="Picture 2" descr="Bạch cầu cấp">
            <a:extLst>
              <a:ext uri="{FF2B5EF4-FFF2-40B4-BE49-F238E27FC236}">
                <a16:creationId xmlns:a16="http://schemas.microsoft.com/office/drawing/2014/main" id="{12B0AE02-9BDA-753D-7FFA-D8E8A4AAE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722" y="1128601"/>
            <a:ext cx="8370771" cy="308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D277-51A1-1616-096F-9C0E4621D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AAC2BA-12EA-34D2-19C0-325E17EC86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6"/>
            <a:ext cx="10407404" cy="47096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n-US" b="1" dirty="0" err="1">
                <a:solidFill>
                  <a:srgbClr val="FF0000"/>
                </a:solidFill>
              </a:rPr>
              <a:t>Phòng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ngừa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trùng</a:t>
            </a:r>
            <a:endParaRPr lang="en-US" dirty="0">
              <a:solidFill>
                <a:srgbClr val="FF0000"/>
              </a:solidFill>
            </a:endParaRPr>
          </a:p>
          <a:p>
            <a:pPr lvl="0" algn="just"/>
            <a:r>
              <a:rPr lang="en-US" b="1" dirty="0"/>
              <a:t>Can </a:t>
            </a:r>
            <a:r>
              <a:rPr lang="en-US" b="1" dirty="0" err="1"/>
              <a:t>thiệp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0" algn="just"/>
            <a:r>
              <a:rPr lang="en-US" dirty="0"/>
              <a:t>Cho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nằm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riêng</a:t>
            </a:r>
            <a:r>
              <a:rPr lang="en-US" dirty="0"/>
              <a:t>,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. </a:t>
            </a:r>
          </a:p>
          <a:p>
            <a:pPr lvl="0" algn="just"/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da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lưỡng</a:t>
            </a:r>
            <a:r>
              <a:rPr lang="en-US" dirty="0"/>
              <a:t>. </a:t>
            </a:r>
          </a:p>
          <a:p>
            <a:pPr lvl="0" algn="just"/>
            <a:r>
              <a:rPr lang="en-US" dirty="0" err="1"/>
              <a:t>Đo</a:t>
            </a:r>
            <a:r>
              <a:rPr lang="en-US" dirty="0"/>
              <a:t> </a:t>
            </a:r>
            <a:r>
              <a:rPr lang="en-US" dirty="0" err="1"/>
              <a:t>nhiệt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ở </a:t>
            </a:r>
            <a:r>
              <a:rPr lang="en-US" dirty="0" err="1"/>
              <a:t>miệng</a:t>
            </a:r>
            <a:r>
              <a:rPr lang="en-US" dirty="0"/>
              <a:t> 4h/</a:t>
            </a:r>
            <a:r>
              <a:rPr lang="en-US" dirty="0" err="1"/>
              <a:t>lần.Đánh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RRFN ở </a:t>
            </a:r>
            <a:r>
              <a:rPr lang="en-US" dirty="0" err="1"/>
              <a:t>phổi</a:t>
            </a:r>
            <a:r>
              <a:rPr lang="en-US" dirty="0"/>
              <a:t> 4h/ </a:t>
            </a:r>
            <a:r>
              <a:rPr lang="en-US" dirty="0" err="1"/>
              <a:t>lần</a:t>
            </a:r>
            <a:r>
              <a:rPr lang="en-US" dirty="0"/>
              <a:t>. </a:t>
            </a:r>
          </a:p>
          <a:p>
            <a:pPr lvl="0" algn="just"/>
            <a:r>
              <a:rPr lang="en-US" dirty="0"/>
              <a:t>TD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BC, TC </a:t>
            </a:r>
            <a:r>
              <a:rPr lang="en-US" dirty="0" err="1"/>
              <a:t>báo</a:t>
            </a:r>
            <a:r>
              <a:rPr lang="en-US" dirty="0"/>
              <a:t> BS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. </a:t>
            </a:r>
          </a:p>
          <a:p>
            <a:pPr lvl="0" algn="just"/>
            <a:r>
              <a:rPr lang="en-US" dirty="0" err="1"/>
              <a:t>Hạn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thủ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xâm</a:t>
            </a:r>
            <a:r>
              <a:rPr lang="en-US" dirty="0"/>
              <a:t> </a:t>
            </a:r>
            <a:r>
              <a:rPr lang="en-US" dirty="0" err="1"/>
              <a:t>lấn</a:t>
            </a:r>
            <a:r>
              <a:rPr lang="en-US" dirty="0"/>
              <a:t> (catheter, </a:t>
            </a:r>
            <a:r>
              <a:rPr lang="en-US" dirty="0" err="1"/>
              <a:t>dây</a:t>
            </a:r>
            <a:r>
              <a:rPr lang="en-US" dirty="0"/>
              <a:t> </a:t>
            </a:r>
            <a:r>
              <a:rPr lang="en-US" dirty="0" err="1"/>
              <a:t>luồn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).</a:t>
            </a:r>
          </a:p>
          <a:p>
            <a:pPr lvl="0" algn="just"/>
            <a:r>
              <a:rPr lang="en-US" b="1" dirty="0" err="1"/>
              <a:t>Đánh</a:t>
            </a:r>
            <a:r>
              <a:rPr lang="en-US" b="1" dirty="0"/>
              <a:t> </a:t>
            </a:r>
            <a:r>
              <a:rPr lang="en-US" b="1" dirty="0" err="1"/>
              <a:t>giá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sốt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ổ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xe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</a:t>
            </a:r>
            <a:r>
              <a:rPr lang="en-US" dirty="0" err="1"/>
              <a:t>hô</a:t>
            </a:r>
            <a:r>
              <a:rPr lang="en-US" dirty="0"/>
              <a:t> </a:t>
            </a:r>
            <a:r>
              <a:rPr lang="en-US" dirty="0" err="1"/>
              <a:t>hấp</a:t>
            </a:r>
            <a:r>
              <a:rPr lang="en-US" dirty="0"/>
              <a:t>, NKH,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ổn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D9C70F-145A-1004-784B-FDE59B958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THỰC HIỆN KH CHĂM SÓC ĐIỀU DƯỠNG</a:t>
            </a:r>
          </a:p>
        </p:txBody>
      </p:sp>
    </p:spTree>
    <p:extLst>
      <p:ext uri="{BB962C8B-B14F-4D97-AF65-F5344CB8AC3E}">
        <p14:creationId xmlns:p14="http://schemas.microsoft.com/office/powerpoint/2010/main" val="2910378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43EE2-E8A0-839C-D1CA-9ECF530E1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A3A3B-9EF1-2DB9-F94D-4EE1A605C5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139252"/>
            <a:ext cx="10407404" cy="52165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2. </a:t>
            </a:r>
            <a:r>
              <a:rPr lang="en-US" b="1" dirty="0" err="1">
                <a:solidFill>
                  <a:srgbClr val="FF0000"/>
                </a:solidFill>
              </a:rPr>
              <a:t>Phòng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ngừa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chấn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thương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Xuất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huyết</a:t>
            </a:r>
            <a:endParaRPr lang="en-US" dirty="0">
              <a:solidFill>
                <a:srgbClr val="FF0000"/>
              </a:solidFill>
            </a:endParaRPr>
          </a:p>
          <a:p>
            <a:pPr lvl="0" algn="just"/>
            <a:r>
              <a:rPr lang="en-US" b="1" dirty="0"/>
              <a:t>Can </a:t>
            </a:r>
            <a:r>
              <a:rPr lang="en-US" b="1" dirty="0" err="1"/>
              <a:t>thiệp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0" algn="just"/>
            <a:r>
              <a:rPr lang="en-US" dirty="0"/>
              <a:t>* </a:t>
            </a:r>
            <a:r>
              <a:rPr lang="en-US" dirty="0" err="1"/>
              <a:t>Ép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/</a:t>
            </a:r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dò</a:t>
            </a:r>
            <a:r>
              <a:rPr lang="en-US" dirty="0"/>
              <a:t> </a:t>
            </a:r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(5-10 </a:t>
            </a:r>
            <a:r>
              <a:rPr lang="en-US" dirty="0" err="1"/>
              <a:t>phút</a:t>
            </a:r>
            <a:r>
              <a:rPr lang="en-US" dirty="0"/>
              <a:t>).</a:t>
            </a:r>
          </a:p>
          <a:p>
            <a:pPr lvl="0" algn="just"/>
            <a:r>
              <a:rPr lang="en-US" dirty="0" err="1"/>
              <a:t>Bọc</a:t>
            </a:r>
            <a:r>
              <a:rPr lang="en-US" dirty="0"/>
              <a:t> </a:t>
            </a:r>
            <a:r>
              <a:rPr lang="en-US" dirty="0" err="1"/>
              <a:t>đệm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giường</a:t>
            </a:r>
            <a:r>
              <a:rPr lang="en-US" dirty="0"/>
              <a:t>, </a:t>
            </a:r>
            <a:r>
              <a:rPr lang="en-US" dirty="0" err="1"/>
              <a:t>hỗ</a:t>
            </a:r>
            <a:r>
              <a:rPr lang="en-US" dirty="0"/>
              <a:t> </a:t>
            </a:r>
            <a:r>
              <a:rPr lang="en-US" dirty="0" err="1"/>
              <a:t>trợ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ngã</a:t>
            </a:r>
            <a:r>
              <a:rPr lang="en-US" dirty="0"/>
              <a:t>.</a:t>
            </a:r>
          </a:p>
          <a:p>
            <a:pPr lvl="0" algn="just"/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chải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,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đo</a:t>
            </a:r>
            <a:r>
              <a:rPr lang="en-US" dirty="0"/>
              <a:t> </a:t>
            </a:r>
            <a:r>
              <a:rPr lang="en-US" dirty="0" err="1"/>
              <a:t>nhiệt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trực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/</a:t>
            </a:r>
            <a:r>
              <a:rPr lang="en-US" dirty="0" err="1"/>
              <a:t>thụt</a:t>
            </a:r>
            <a:r>
              <a:rPr lang="en-US" dirty="0"/>
              <a:t> </a:t>
            </a:r>
            <a:r>
              <a:rPr lang="en-US" dirty="0" err="1"/>
              <a:t>tháo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Theo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,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,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cam,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/>
              <a:t>, </a:t>
            </a:r>
            <a:r>
              <a:rPr lang="en-US" dirty="0" err="1"/>
              <a:t>chấm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XH </a:t>
            </a:r>
            <a:r>
              <a:rPr lang="en-US" dirty="0" err="1"/>
              <a:t>trên</a:t>
            </a:r>
            <a:r>
              <a:rPr lang="en-US" dirty="0"/>
              <a:t> da</a:t>
            </a:r>
          </a:p>
          <a:p>
            <a:pPr lvl="0" algn="just"/>
            <a:r>
              <a:rPr lang="en-US" dirty="0" err="1"/>
              <a:t>Đo</a:t>
            </a:r>
            <a:r>
              <a:rPr lang="en-US" dirty="0"/>
              <a:t> DHST 4h/</a:t>
            </a:r>
            <a:r>
              <a:rPr lang="en-US" dirty="0" err="1"/>
              <a:t>lần</a:t>
            </a:r>
            <a:endParaRPr lang="en-US" dirty="0"/>
          </a:p>
          <a:p>
            <a:pPr lvl="0" algn="just"/>
            <a:r>
              <a:rPr lang="en-US" dirty="0"/>
              <a:t>TD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TC, </a:t>
            </a:r>
            <a:r>
              <a:rPr lang="en-US" dirty="0" err="1"/>
              <a:t>Xn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,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, </a:t>
            </a:r>
            <a:r>
              <a:rPr lang="en-US" dirty="0" err="1"/>
              <a:t>báo</a:t>
            </a:r>
            <a:r>
              <a:rPr lang="en-US" dirty="0"/>
              <a:t> BS</a:t>
            </a:r>
          </a:p>
          <a:p>
            <a:pPr lvl="0" algn="just"/>
            <a:r>
              <a:rPr lang="en-US" b="1" dirty="0" err="1"/>
              <a:t>Đánh</a:t>
            </a:r>
            <a:r>
              <a:rPr lang="en-US" b="1" dirty="0"/>
              <a:t> </a:t>
            </a:r>
            <a:r>
              <a:rPr lang="en-US" b="1" dirty="0" err="1"/>
              <a:t>giá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niêm</a:t>
            </a:r>
            <a:r>
              <a:rPr lang="en-US" dirty="0"/>
              <a:t> </a:t>
            </a:r>
            <a:r>
              <a:rPr lang="en-US" dirty="0" err="1"/>
              <a:t>mạc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7C53C4-922C-700A-3CDF-5D2273BAB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THỰC HIỆN KH CHĂM SÓC ĐIỀU DƯỠNG</a:t>
            </a:r>
          </a:p>
        </p:txBody>
      </p:sp>
    </p:spTree>
    <p:extLst>
      <p:ext uri="{BB962C8B-B14F-4D97-AF65-F5344CB8AC3E}">
        <p14:creationId xmlns:p14="http://schemas.microsoft.com/office/powerpoint/2010/main" val="18279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CA041-632A-40F3-9247-4B350FF7A4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4769612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3. </a:t>
            </a:r>
            <a:r>
              <a:rPr lang="en-US" b="1" dirty="0" err="1">
                <a:solidFill>
                  <a:srgbClr val="FF0000"/>
                </a:solidFill>
              </a:rPr>
              <a:t>Hỗ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trợ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tâm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lý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Kiến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thức</a:t>
            </a:r>
            <a:endParaRPr lang="en-US" dirty="0">
              <a:solidFill>
                <a:srgbClr val="FF0000"/>
              </a:solidFill>
            </a:endParaRPr>
          </a:p>
          <a:p>
            <a:pPr lvl="0" algn="just"/>
            <a:r>
              <a:rPr lang="en-US" b="1" dirty="0" err="1"/>
              <a:t>Lựa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:</a:t>
            </a:r>
            <a:r>
              <a:rPr lang="en-US" dirty="0"/>
              <a:t> Cung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, </a:t>
            </a:r>
            <a:r>
              <a:rPr lang="en-US" dirty="0" err="1"/>
              <a:t>ghép</a:t>
            </a:r>
            <a:r>
              <a:rPr lang="en-US" dirty="0"/>
              <a:t> </a:t>
            </a:r>
            <a:r>
              <a:rPr lang="en-US" dirty="0" err="1"/>
              <a:t>tủy</a:t>
            </a:r>
            <a:r>
              <a:rPr lang="en-US" dirty="0"/>
              <a:t>.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tôn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</a:t>
            </a:r>
            <a:r>
              <a:rPr lang="en-US" dirty="0" err="1"/>
              <a:t>quyết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Giảm</a:t>
            </a:r>
            <a:r>
              <a:rPr lang="en-US" b="1" dirty="0"/>
              <a:t> lo </a:t>
            </a:r>
            <a:r>
              <a:rPr lang="en-US" b="1" dirty="0" err="1"/>
              <a:t>âu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mọi</a:t>
            </a:r>
            <a:r>
              <a:rPr lang="en-US" dirty="0"/>
              <a:t> </a:t>
            </a:r>
            <a:r>
              <a:rPr lang="en-US" dirty="0" err="1"/>
              <a:t>thủ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.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giãn</a:t>
            </a:r>
            <a:r>
              <a:rPr lang="en-US" dirty="0"/>
              <a:t> (</a:t>
            </a:r>
            <a:r>
              <a:rPr lang="en-US" dirty="0" err="1"/>
              <a:t>thở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,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).</a:t>
            </a:r>
          </a:p>
          <a:p>
            <a:pPr algn="just"/>
            <a:r>
              <a:rPr lang="en-US" b="1" dirty="0" err="1"/>
              <a:t>Chăm</a:t>
            </a:r>
            <a:r>
              <a:rPr lang="en-US" b="1" dirty="0"/>
              <a:t> </a:t>
            </a:r>
            <a:r>
              <a:rPr lang="en-US" b="1" dirty="0" err="1"/>
              <a:t>sóc</a:t>
            </a:r>
            <a:r>
              <a:rPr lang="en-US" b="1" dirty="0"/>
              <a:t> </a:t>
            </a:r>
            <a:r>
              <a:rPr lang="en-US" b="1" dirty="0" err="1"/>
              <a:t>tại</a:t>
            </a:r>
            <a:r>
              <a:rPr lang="en-US" b="1" dirty="0"/>
              <a:t> </a:t>
            </a:r>
            <a:r>
              <a:rPr lang="en-US" b="1" dirty="0" err="1"/>
              <a:t>nhà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(</a:t>
            </a:r>
            <a:r>
              <a:rPr lang="en-US" dirty="0" err="1"/>
              <a:t>sốt</a:t>
            </a:r>
            <a:r>
              <a:rPr lang="en-US" dirty="0"/>
              <a:t>,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), </a:t>
            </a:r>
            <a:r>
              <a:rPr lang="en-US" dirty="0" err="1"/>
              <a:t>tầm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khám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kỳ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A39FA3-F838-AF56-8B72-DDC7AAE77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THỰC HIỆN KH CHĂM SÓC ĐIỀU DƯỠNG</a:t>
            </a:r>
          </a:p>
        </p:txBody>
      </p:sp>
    </p:spTree>
    <p:extLst>
      <p:ext uri="{BB962C8B-B14F-4D97-AF65-F5344CB8AC3E}">
        <p14:creationId xmlns:p14="http://schemas.microsoft.com/office/powerpoint/2010/main" val="1757850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6FBC96-27E2-5797-1B73-3AF0D4AFE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0858" y="1333752"/>
            <a:ext cx="10407404" cy="5037068"/>
          </a:xfrm>
        </p:spPr>
        <p:txBody>
          <a:bodyPr>
            <a:normAutofit/>
          </a:bodyPr>
          <a:lstStyle/>
          <a:p>
            <a:pPr lvl="0" algn="just"/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miễn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pPr lvl="0" algn="just"/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chấn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pPr lvl="0" algn="just"/>
            <a:r>
              <a:rPr lang="en-US" dirty="0"/>
              <a:t>Gia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lo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lựa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pPr lvl="0" algn="just"/>
            <a:r>
              <a:rPr lang="en-US" dirty="0"/>
              <a:t>Gia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lo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sợ</a:t>
            </a:r>
            <a:r>
              <a:rPr lang="en-US" dirty="0"/>
              <a:t> </a:t>
            </a:r>
            <a:r>
              <a:rPr lang="en-US" dirty="0" err="1"/>
              <a:t>hãi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pPr lvl="0" algn="just"/>
            <a:r>
              <a:rPr lang="en-US" dirty="0"/>
              <a:t>Gia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ĐÁNH GIÁ</a:t>
            </a:r>
          </a:p>
        </p:txBody>
      </p:sp>
    </p:spTree>
    <p:extLst>
      <p:ext uri="{BB962C8B-B14F-4D97-AF65-F5344CB8AC3E}">
        <p14:creationId xmlns:p14="http://schemas.microsoft.com/office/powerpoint/2010/main" val="3744587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89099-E4D5-FF35-5FFD-99565F85BE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4350" lvl="0" indent="-514350" algn="just">
              <a:buFont typeface="+mj-lt"/>
              <a:buAutoNum type="arabicPeriod"/>
            </a:pP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tuổi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dễ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?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dirty="0" err="1"/>
              <a:t>Nêu</a:t>
            </a:r>
            <a:r>
              <a:rPr lang="en-US" dirty="0"/>
              <a:t> 3 </a:t>
            </a:r>
            <a:r>
              <a:rPr lang="en-US" dirty="0" err="1"/>
              <a:t>triệu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điển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lấn</a:t>
            </a:r>
            <a:r>
              <a:rPr lang="en-US" dirty="0"/>
              <a:t> </a:t>
            </a:r>
            <a:r>
              <a:rPr lang="en-US" dirty="0" err="1"/>
              <a:t>át</a:t>
            </a:r>
            <a:r>
              <a:rPr lang="en-US" dirty="0"/>
              <a:t> 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tủy</a:t>
            </a:r>
            <a:r>
              <a:rPr lang="en-US" dirty="0"/>
              <a:t>?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đo</a:t>
            </a:r>
            <a:r>
              <a:rPr lang="en-US" dirty="0"/>
              <a:t> </a:t>
            </a:r>
            <a:r>
              <a:rPr lang="en-US" dirty="0" err="1"/>
              <a:t>nhiệt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trực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ở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95567D-8767-3E3C-D40A-E778539E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CÂU HỎI LƯỢNG GIÁ</a:t>
            </a:r>
          </a:p>
        </p:txBody>
      </p:sp>
    </p:spTree>
    <p:extLst>
      <p:ext uri="{BB962C8B-B14F-4D97-AF65-F5344CB8AC3E}">
        <p14:creationId xmlns:p14="http://schemas.microsoft.com/office/powerpoint/2010/main" val="885991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776ED-D32D-0AEC-6624-73269FAB98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tuổi</a:t>
            </a:r>
            <a:r>
              <a:rPr lang="en-US" dirty="0"/>
              <a:t> hay </a:t>
            </a:r>
            <a:r>
              <a:rPr lang="en-US" dirty="0" err="1"/>
              <a:t>gặp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: </a:t>
            </a:r>
            <a:r>
              <a:rPr lang="en-US" b="1" dirty="0"/>
              <a:t>2 - 5 </a:t>
            </a:r>
            <a:r>
              <a:rPr lang="en-US" b="1" dirty="0" err="1"/>
              <a:t>tuổi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Các </a:t>
            </a:r>
            <a:r>
              <a:rPr lang="en-US" b="1" dirty="0" err="1"/>
              <a:t>triệu</a:t>
            </a:r>
            <a:r>
              <a:rPr lang="en-US" b="1" dirty="0"/>
              <a:t> </a:t>
            </a:r>
            <a:r>
              <a:rPr lang="en-US" b="1" dirty="0" err="1"/>
              <a:t>chúng</a:t>
            </a:r>
            <a:r>
              <a:rPr lang="en-US" b="1" dirty="0"/>
              <a:t> do </a:t>
            </a:r>
            <a:r>
              <a:rPr lang="en-US" b="1" dirty="0" err="1"/>
              <a:t>hậu</a:t>
            </a:r>
            <a:r>
              <a:rPr lang="en-US" b="1" dirty="0"/>
              <a:t> </a:t>
            </a:r>
            <a:r>
              <a:rPr lang="en-US" b="1" dirty="0" err="1"/>
              <a:t>quả</a:t>
            </a:r>
            <a:r>
              <a:rPr lang="en-US" b="1" dirty="0"/>
              <a:t> </a:t>
            </a:r>
            <a:r>
              <a:rPr lang="en-US" b="1" dirty="0" err="1"/>
              <a:t>lấn</a:t>
            </a:r>
            <a:r>
              <a:rPr lang="en-US" b="1" dirty="0"/>
              <a:t> </a:t>
            </a:r>
            <a:r>
              <a:rPr lang="en-US" b="1" dirty="0" err="1"/>
              <a:t>át</a:t>
            </a:r>
            <a:r>
              <a:rPr lang="en-US" b="1" dirty="0"/>
              <a:t> </a:t>
            </a:r>
            <a:r>
              <a:rPr lang="en-US" b="1" dirty="0" err="1"/>
              <a:t>dòng</a:t>
            </a:r>
            <a:r>
              <a:rPr lang="en-US" b="1" dirty="0"/>
              <a:t> </a:t>
            </a:r>
            <a:r>
              <a:rPr lang="en-US" b="1" dirty="0" err="1"/>
              <a:t>tuỷ</a:t>
            </a:r>
            <a:endParaRPr lang="en-US" dirty="0"/>
          </a:p>
          <a:p>
            <a:pPr lvl="0"/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dần</a:t>
            </a:r>
            <a:r>
              <a:rPr lang="en-US" dirty="0"/>
              <a:t>,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,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thái</a:t>
            </a:r>
            <a:r>
              <a:rPr lang="en-US" dirty="0"/>
              <a:t>,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hiểm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- </a:t>
            </a:r>
            <a:r>
              <a:rPr lang="en-US" dirty="0" err="1"/>
              <a:t>màng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Sốt</a:t>
            </a:r>
            <a:r>
              <a:rPr lang="en-US" dirty="0"/>
              <a:t>,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khuẩn</a:t>
            </a:r>
            <a:r>
              <a:rPr lang="en-US" dirty="0"/>
              <a:t>, </a:t>
            </a:r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hoại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họng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dirty="0"/>
              <a:t>3. </a:t>
            </a:r>
            <a:r>
              <a:rPr lang="vi-VN" b="1" dirty="0"/>
              <a:t>Tránh đo nhiệt độ ở đường hậu môn trực tràng</a:t>
            </a:r>
            <a:r>
              <a:rPr lang="vi-VN" dirty="0"/>
              <a:t>, hoặc tránh thụt tháo để giảm nguy cơ chảy máu trực tràng.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D81624-7AE6-8E8B-9D0B-76F7FFDD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CÂU HỎI LƯỢNG GIÁ</a:t>
            </a:r>
          </a:p>
        </p:txBody>
      </p:sp>
    </p:spTree>
    <p:extLst>
      <p:ext uri="{BB962C8B-B14F-4D97-AF65-F5344CB8AC3E}">
        <p14:creationId xmlns:p14="http://schemas.microsoft.com/office/powerpoint/2010/main" val="1013048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D2BCB8-ABCA-C39A-DF23-C0622F8FD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6"/>
            <a:ext cx="10407404" cy="4844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/>
              <a:t>Tình</a:t>
            </a:r>
            <a:r>
              <a:rPr lang="en-US" b="1" dirty="0"/>
              <a:t> </a:t>
            </a:r>
            <a:r>
              <a:rPr lang="en-US" b="1" dirty="0" err="1"/>
              <a:t>huống</a:t>
            </a:r>
            <a:r>
              <a:rPr lang="en-US" b="1" dirty="0"/>
              <a:t> 1: </a:t>
            </a:r>
            <a:r>
              <a:rPr lang="en-US" b="1" dirty="0" err="1"/>
              <a:t>Nhận</a:t>
            </a:r>
            <a:r>
              <a:rPr lang="en-US" b="1" dirty="0"/>
              <a:t> </a:t>
            </a:r>
            <a:r>
              <a:rPr lang="en-US" b="1" dirty="0" err="1"/>
              <a:t>diện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dự</a:t>
            </a:r>
            <a:r>
              <a:rPr lang="en-US" b="1" dirty="0"/>
              <a:t> </a:t>
            </a:r>
            <a:r>
              <a:rPr lang="en-US" b="1" dirty="0" err="1"/>
              <a:t>phòng</a:t>
            </a:r>
            <a:r>
              <a:rPr lang="en-US" b="1" dirty="0"/>
              <a:t> </a:t>
            </a:r>
            <a:r>
              <a:rPr lang="en-US" b="1" dirty="0" err="1"/>
              <a:t>xuất</a:t>
            </a:r>
            <a:r>
              <a:rPr lang="en-US" b="1" dirty="0"/>
              <a:t> </a:t>
            </a:r>
            <a:r>
              <a:rPr lang="en-US" b="1" dirty="0" err="1"/>
              <a:t>huyết</a:t>
            </a:r>
            <a:endParaRPr lang="en-US" dirty="0"/>
          </a:p>
          <a:p>
            <a:pPr algn="just"/>
            <a:r>
              <a:rPr lang="en-US" b="1" dirty="0" err="1"/>
              <a:t>Bối</a:t>
            </a:r>
            <a:r>
              <a:rPr lang="en-US" b="1" dirty="0"/>
              <a:t> </a:t>
            </a:r>
            <a:r>
              <a:rPr lang="en-US" b="1" dirty="0" err="1"/>
              <a:t>cảnh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nhi</a:t>
            </a:r>
            <a:r>
              <a:rPr lang="en-US" dirty="0"/>
              <a:t> Bo (4 </a:t>
            </a:r>
            <a:r>
              <a:rPr lang="en-US" dirty="0" err="1"/>
              <a:t>tuổi</a:t>
            </a:r>
            <a:r>
              <a:rPr lang="en-US" dirty="0"/>
              <a:t>), </a:t>
            </a:r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 Bạch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Lympho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L1.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nay: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(20 G/L (150-400)). Bo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giường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cam,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thấm</a:t>
            </a:r>
            <a:r>
              <a:rPr lang="en-US" dirty="0"/>
              <a:t> </a:t>
            </a:r>
            <a:r>
              <a:rPr lang="en-US" dirty="0" err="1"/>
              <a:t>đỏ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Yêu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:</a:t>
            </a:r>
            <a:endParaRPr lang="en-US" dirty="0"/>
          </a:p>
          <a:p>
            <a:pPr lvl="1" algn="just"/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cam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Bo.</a:t>
            </a:r>
          </a:p>
          <a:p>
            <a:pPr lvl="1" algn="just"/>
            <a:r>
              <a:rPr lang="en-US" dirty="0" err="1"/>
              <a:t>Liệt</a:t>
            </a:r>
            <a:r>
              <a:rPr lang="en-US" dirty="0"/>
              <a:t> </a:t>
            </a:r>
            <a:r>
              <a:rPr lang="en-US" dirty="0" err="1"/>
              <a:t>kê</a:t>
            </a:r>
            <a:r>
              <a:rPr lang="en-US" dirty="0"/>
              <a:t> 3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dưỡng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đảm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khoa.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54E8F2-5C7F-51AD-DF12-9AD92C79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405823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F25605-7DCA-B855-40CA-4563CCEBE0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en-US" b="1" dirty="0" err="1"/>
              <a:t>Điểm</a:t>
            </a:r>
            <a:r>
              <a:rPr lang="en-US" b="1" dirty="0"/>
              <a:t> </a:t>
            </a:r>
            <a:r>
              <a:rPr lang="en-US" b="1" dirty="0" err="1"/>
              <a:t>mấu</a:t>
            </a:r>
            <a:r>
              <a:rPr lang="en-US" b="1" dirty="0"/>
              <a:t> </a:t>
            </a:r>
            <a:r>
              <a:rPr lang="en-US" b="1" dirty="0" err="1"/>
              <a:t>chốt</a:t>
            </a:r>
            <a:r>
              <a:rPr lang="en-US" b="1" dirty="0"/>
              <a:t> :</a:t>
            </a:r>
            <a:r>
              <a:rPr lang="en-US" dirty="0"/>
              <a:t> TC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xuyết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cao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Sinh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ngửa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ép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</a:t>
            </a:r>
            <a:r>
              <a:rPr lang="en-US" dirty="0" err="1"/>
              <a:t>nhắc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Bo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ngoáy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chải</a:t>
            </a:r>
            <a:r>
              <a:rPr lang="en-US" dirty="0"/>
              <a:t> </a:t>
            </a:r>
            <a:r>
              <a:rPr lang="en-US" dirty="0" err="1"/>
              <a:t>cứng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, </a:t>
            </a:r>
            <a:r>
              <a:rPr lang="en-US" dirty="0" err="1"/>
              <a:t>nhắc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tăm</a:t>
            </a:r>
            <a:r>
              <a:rPr lang="en-US" dirty="0"/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Báo </a:t>
            </a:r>
            <a:r>
              <a:rPr lang="en-US" dirty="0" err="1"/>
              <a:t>cáo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sỹ</a:t>
            </a:r>
            <a:r>
              <a:rPr lang="en-US" dirty="0"/>
              <a:t>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Bo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ép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5 </a:t>
            </a:r>
            <a:r>
              <a:rPr lang="en-US" dirty="0" err="1"/>
              <a:t>phút</a:t>
            </a:r>
            <a:r>
              <a:rPr lang="en-US" dirty="0"/>
              <a:t>,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10 </a:t>
            </a:r>
            <a:r>
              <a:rPr lang="en-US" dirty="0" err="1"/>
              <a:t>phút</a:t>
            </a:r>
            <a:r>
              <a:rPr lang="en-US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…..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A2B21E-97EA-B84D-1116-1CF3B61D0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591727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4A3077-2D7F-DB07-84B2-0995393BB6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863910"/>
            <a:ext cx="10407404" cy="5476929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Tình</a:t>
            </a:r>
            <a:r>
              <a:rPr lang="en-US" b="1" dirty="0"/>
              <a:t> </a:t>
            </a:r>
            <a:r>
              <a:rPr lang="en-US" b="1" dirty="0" err="1"/>
              <a:t>huống</a:t>
            </a:r>
            <a:r>
              <a:rPr lang="en-US" b="1" dirty="0"/>
              <a:t> 2: </a:t>
            </a:r>
            <a:r>
              <a:rPr lang="en-US" b="1" dirty="0" err="1"/>
              <a:t>Kiểm</a:t>
            </a:r>
            <a:r>
              <a:rPr lang="en-US" b="1" dirty="0"/>
              <a:t> </a:t>
            </a:r>
            <a:r>
              <a:rPr lang="en-US" b="1" dirty="0" err="1"/>
              <a:t>soát</a:t>
            </a:r>
            <a:r>
              <a:rPr lang="en-US" b="1" dirty="0"/>
              <a:t> </a:t>
            </a:r>
            <a:r>
              <a:rPr lang="en-US" b="1" dirty="0" err="1"/>
              <a:t>nhiễm</a:t>
            </a:r>
            <a:r>
              <a:rPr lang="en-US" b="1" dirty="0"/>
              <a:t> </a:t>
            </a:r>
            <a:r>
              <a:rPr lang="en-US" b="1" dirty="0" err="1"/>
              <a:t>trùng</a:t>
            </a:r>
            <a:r>
              <a:rPr lang="en-US" b="1" dirty="0"/>
              <a:t> ở </a:t>
            </a:r>
            <a:r>
              <a:rPr lang="en-US" b="1" dirty="0" err="1"/>
              <a:t>trẻ</a:t>
            </a:r>
            <a:r>
              <a:rPr lang="en-US" b="1" dirty="0"/>
              <a:t> </a:t>
            </a:r>
            <a:r>
              <a:rPr lang="en-US" b="1" dirty="0" err="1"/>
              <a:t>suy</a:t>
            </a:r>
            <a:r>
              <a:rPr lang="en-US" b="1" dirty="0"/>
              <a:t> </a:t>
            </a:r>
            <a:r>
              <a:rPr lang="en-US" b="1" dirty="0" err="1"/>
              <a:t>giảm</a:t>
            </a:r>
            <a:r>
              <a:rPr lang="en-US" b="1" dirty="0"/>
              <a:t> </a:t>
            </a:r>
            <a:r>
              <a:rPr lang="en-US" b="1" dirty="0" err="1"/>
              <a:t>miễn</a:t>
            </a:r>
            <a:r>
              <a:rPr lang="en-US" b="1" dirty="0"/>
              <a:t> </a:t>
            </a:r>
            <a:r>
              <a:rPr lang="en-US" b="1" dirty="0" err="1"/>
              <a:t>dịch</a:t>
            </a:r>
            <a:endParaRPr lang="en-US" dirty="0"/>
          </a:p>
          <a:p>
            <a:pPr algn="just"/>
            <a:r>
              <a:rPr lang="en-US" b="1" dirty="0" err="1"/>
              <a:t>Bối</a:t>
            </a:r>
            <a:r>
              <a:rPr lang="en-US" b="1" dirty="0"/>
              <a:t> </a:t>
            </a:r>
            <a:r>
              <a:rPr lang="en-US" b="1" dirty="0" err="1"/>
              <a:t>cảnh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Hoa (5 </a:t>
            </a:r>
            <a:r>
              <a:rPr lang="en-US" dirty="0" err="1"/>
              <a:t>tuổi</a:t>
            </a:r>
            <a:r>
              <a:rPr lang="en-US" dirty="0"/>
              <a:t>)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tấn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.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nằm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4 </a:t>
            </a:r>
            <a:r>
              <a:rPr lang="en-US" dirty="0" err="1"/>
              <a:t>giường</a:t>
            </a:r>
            <a:r>
              <a:rPr lang="en-US" dirty="0"/>
              <a:t>.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Hoa </a:t>
            </a:r>
            <a:r>
              <a:rPr lang="en-US" dirty="0" err="1"/>
              <a:t>báo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dưỡng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hơi</a:t>
            </a:r>
            <a:r>
              <a:rPr lang="en-US" dirty="0"/>
              <a:t> </a:t>
            </a:r>
            <a:r>
              <a:rPr lang="en-US" dirty="0" err="1"/>
              <a:t>hâm</a:t>
            </a:r>
            <a:r>
              <a:rPr lang="en-US" dirty="0"/>
              <a:t> </a:t>
            </a:r>
            <a:r>
              <a:rPr lang="en-US" dirty="0" err="1"/>
              <a:t>hấp</a:t>
            </a:r>
            <a:r>
              <a:rPr lang="en-US" dirty="0"/>
              <a:t> </a:t>
            </a:r>
            <a:r>
              <a:rPr lang="en-US" dirty="0" err="1"/>
              <a:t>sốt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mệt</a:t>
            </a:r>
            <a:r>
              <a:rPr lang="en-US" dirty="0"/>
              <a:t>. Quan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cạnh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cúm</a:t>
            </a:r>
            <a:r>
              <a:rPr lang="en-US" dirty="0"/>
              <a:t> sang </a:t>
            </a:r>
            <a:r>
              <a:rPr lang="en-US" dirty="0" err="1"/>
              <a:t>thăm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Yêu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:</a:t>
            </a:r>
            <a:endParaRPr lang="en-US" dirty="0"/>
          </a:p>
          <a:p>
            <a:pPr lvl="1" algn="just"/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Hoa.</a:t>
            </a:r>
          </a:p>
          <a:p>
            <a:pPr lvl="1" algn="just"/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biện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endParaRPr lang="en-US" dirty="0"/>
          </a:p>
          <a:p>
            <a:pPr lvl="1" algn="just"/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dễ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(da, </a:t>
            </a:r>
            <a:r>
              <a:rPr lang="en-US" dirty="0" err="1"/>
              <a:t>miệng</a:t>
            </a:r>
            <a:r>
              <a:rPr lang="en-US" dirty="0"/>
              <a:t>,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A16489-2C11-8DA9-6F02-4D30769E8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2691264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92A781-6D4D-C1D3-A9A0-BF8B647777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/>
              <a:t>Điểm</a:t>
            </a:r>
            <a:r>
              <a:rPr lang="en-US" b="1" dirty="0"/>
              <a:t> </a:t>
            </a:r>
            <a:r>
              <a:rPr lang="en-US" b="1" dirty="0" err="1"/>
              <a:t>mấu</a:t>
            </a:r>
            <a:r>
              <a:rPr lang="en-US" b="1" dirty="0"/>
              <a:t> </a:t>
            </a:r>
            <a:r>
              <a:rPr lang="en-US" b="1" dirty="0" err="1"/>
              <a:t>chốt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algn="just"/>
            <a:r>
              <a:rPr lang="en-US" dirty="0"/>
              <a:t>Sinh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khách</a:t>
            </a:r>
            <a:r>
              <a:rPr lang="en-US" dirty="0"/>
              <a:t> </a:t>
            </a:r>
            <a:r>
              <a:rPr lang="en-US" dirty="0" err="1"/>
              <a:t>thăm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xe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(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nhạy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dễ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bỏ</a:t>
            </a:r>
            <a:r>
              <a:rPr lang="en-US" dirty="0"/>
              <a:t> qua).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731E70-3165-DF53-643B-D00ED9114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1809177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C62661-E542-C6A2-EE11-51F32BEC0C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b="1" dirty="0">
                <a:solidFill>
                  <a:srgbClr val="FF0000"/>
                </a:solidFill>
              </a:rPr>
              <a:t>Định </a:t>
            </a:r>
            <a:r>
              <a:rPr lang="en-US" b="1" dirty="0" err="1">
                <a:solidFill>
                  <a:srgbClr val="FF0000"/>
                </a:solidFill>
              </a:rPr>
              <a:t>nghĩa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non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>
                <a:solidFill>
                  <a:srgbClr val="FF0000"/>
                </a:solidFill>
              </a:rPr>
              <a:t>Dịch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tễ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marL="0" lvl="0" indent="0" algn="just">
              <a:buNone/>
            </a:pPr>
            <a:r>
              <a:rPr lang="en-US" dirty="0"/>
              <a:t>*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phổ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ở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</a:t>
            </a:r>
          </a:p>
          <a:p>
            <a:pPr marL="0" lvl="0" indent="0" algn="just">
              <a:buNone/>
            </a:pPr>
            <a:r>
              <a:rPr lang="en-US" dirty="0"/>
              <a:t>*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tuổi</a:t>
            </a:r>
            <a:r>
              <a:rPr lang="en-US" sz="2800" dirty="0"/>
              <a:t> hay </a:t>
            </a:r>
            <a:r>
              <a:rPr lang="en-US" sz="2800" dirty="0" err="1"/>
              <a:t>gặp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: </a:t>
            </a:r>
            <a:r>
              <a:rPr lang="en-US" sz="2800" b="1" dirty="0"/>
              <a:t>2 - 5 </a:t>
            </a:r>
            <a:r>
              <a:rPr lang="en-US" sz="2800" b="1" dirty="0" err="1"/>
              <a:t>tuổi</a:t>
            </a:r>
            <a:r>
              <a:rPr lang="en-US" sz="2800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07B8C-D4A1-BFC7-4EBB-CA124A7DED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ĐẠI CƯƠNG</a:t>
            </a:r>
          </a:p>
        </p:txBody>
      </p:sp>
      <p:pic>
        <p:nvPicPr>
          <p:cNvPr id="2" name="Picture 2" descr="Ung thư bạch cầu: Dấu Hiệu Triệu Chứng ...">
            <a:extLst>
              <a:ext uri="{FF2B5EF4-FFF2-40B4-BE49-F238E27FC236}">
                <a16:creationId xmlns:a16="http://schemas.microsoft.com/office/drawing/2014/main" id="{7C679634-65F2-B9C0-4202-5031914B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538" y="1400618"/>
            <a:ext cx="5181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4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01A7B1-199F-EE90-031E-24F9C5265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Tình</a:t>
            </a:r>
            <a:r>
              <a:rPr lang="en-US" b="1" dirty="0"/>
              <a:t> </a:t>
            </a:r>
            <a:r>
              <a:rPr lang="en-US" b="1" dirty="0" err="1"/>
              <a:t>huống</a:t>
            </a:r>
            <a:r>
              <a:rPr lang="en-US" b="1" dirty="0"/>
              <a:t> 3: </a:t>
            </a:r>
            <a:r>
              <a:rPr lang="en-US" b="1" dirty="0" err="1"/>
              <a:t>Tư</a:t>
            </a:r>
            <a:r>
              <a:rPr lang="en-US" b="1" dirty="0"/>
              <a:t> </a:t>
            </a:r>
            <a:r>
              <a:rPr lang="en-US" b="1" dirty="0" err="1"/>
              <a:t>vấn</a:t>
            </a:r>
            <a:r>
              <a:rPr lang="en-US" b="1" dirty="0"/>
              <a:t> </a:t>
            </a:r>
            <a:r>
              <a:rPr lang="en-US" b="1" dirty="0" err="1"/>
              <a:t>tâm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hỗ</a:t>
            </a:r>
            <a:r>
              <a:rPr lang="en-US" b="1" dirty="0"/>
              <a:t> </a:t>
            </a:r>
            <a:r>
              <a:rPr lang="en-US" b="1" dirty="0" err="1"/>
              <a:t>trợ</a:t>
            </a:r>
            <a:r>
              <a:rPr lang="en-US" b="1" dirty="0"/>
              <a:t> </a:t>
            </a:r>
            <a:r>
              <a:rPr lang="en-US" b="1" dirty="0" err="1"/>
              <a:t>gia</a:t>
            </a:r>
            <a:r>
              <a:rPr lang="en-US" b="1" dirty="0"/>
              <a:t> </a:t>
            </a:r>
            <a:r>
              <a:rPr lang="en-US" b="1" dirty="0" err="1"/>
              <a:t>đình</a:t>
            </a:r>
            <a:endParaRPr lang="en-US" dirty="0"/>
          </a:p>
          <a:p>
            <a:r>
              <a:rPr lang="en-US" b="1" dirty="0" err="1"/>
              <a:t>Bối</a:t>
            </a:r>
            <a:r>
              <a:rPr lang="en-US" b="1" dirty="0"/>
              <a:t> </a:t>
            </a:r>
            <a:r>
              <a:rPr lang="en-US" b="1" dirty="0" err="1"/>
              <a:t>cảnh</a:t>
            </a:r>
            <a:r>
              <a:rPr lang="en-US" b="1" dirty="0"/>
              <a:t>:</a:t>
            </a:r>
            <a:r>
              <a:rPr lang="en-US" dirty="0"/>
              <a:t> Gia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Nam (3 </a:t>
            </a:r>
            <a:r>
              <a:rPr lang="en-US" dirty="0" err="1"/>
              <a:t>tuổi</a:t>
            </a:r>
            <a:r>
              <a:rPr lang="en-US" dirty="0"/>
              <a:t>) </a:t>
            </a:r>
            <a:r>
              <a:rPr lang="en-US" dirty="0" err="1"/>
              <a:t>vừa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 Bạch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.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hoảng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, </a:t>
            </a:r>
            <a:r>
              <a:rPr lang="en-US" dirty="0" err="1"/>
              <a:t>khóc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: "</a:t>
            </a:r>
            <a:r>
              <a:rPr lang="en-US" dirty="0" err="1"/>
              <a:t>Tôi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muốn</a:t>
            </a:r>
            <a:r>
              <a:rPr lang="en-US" dirty="0"/>
              <a:t> con </a:t>
            </a:r>
            <a:r>
              <a:rPr lang="en-US" dirty="0" err="1"/>
              <a:t>tôi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đâu</a:t>
            </a:r>
            <a:r>
              <a:rPr lang="en-US" dirty="0"/>
              <a:t>,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, hay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?". </a:t>
            </a:r>
            <a:r>
              <a:rPr lang="en-US" dirty="0" err="1"/>
              <a:t>Bé</a:t>
            </a:r>
            <a:r>
              <a:rPr lang="en-US" dirty="0"/>
              <a:t> Nam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sợ</a:t>
            </a:r>
            <a:r>
              <a:rPr lang="en-US" dirty="0"/>
              <a:t> </a:t>
            </a:r>
            <a:r>
              <a:rPr lang="en-US" dirty="0" err="1"/>
              <a:t>hãi</a:t>
            </a:r>
            <a:r>
              <a:rPr lang="en-US" dirty="0"/>
              <a:t>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y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mặc</a:t>
            </a:r>
            <a:r>
              <a:rPr lang="en-US" dirty="0"/>
              <a:t> </a:t>
            </a:r>
            <a:r>
              <a:rPr lang="en-US" dirty="0" err="1"/>
              <a:t>áo</a:t>
            </a:r>
            <a:r>
              <a:rPr lang="en-US" dirty="0"/>
              <a:t> blouse </a:t>
            </a:r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Yêu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giao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trấn</a:t>
            </a:r>
            <a:r>
              <a:rPr lang="en-US" dirty="0"/>
              <a:t> an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Nam.</a:t>
            </a:r>
          </a:p>
          <a:p>
            <a:pPr lvl="1"/>
            <a:r>
              <a:rPr lang="en-US" dirty="0"/>
              <a:t>Cung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ngắn</a:t>
            </a:r>
            <a:r>
              <a:rPr lang="en-US" dirty="0"/>
              <a:t> </a:t>
            </a:r>
            <a:r>
              <a:rPr lang="en-US" dirty="0" err="1"/>
              <a:t>gọn</a:t>
            </a:r>
            <a:r>
              <a:rPr lang="en-US" dirty="0"/>
              <a:t>, </a:t>
            </a:r>
            <a:r>
              <a:rPr lang="en-US" dirty="0" err="1"/>
              <a:t>dễ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Nam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giãn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bé</a:t>
            </a:r>
            <a:r>
              <a:rPr lang="en-US" dirty="0"/>
              <a:t> </a:t>
            </a:r>
            <a:r>
              <a:rPr lang="en-US" dirty="0" err="1"/>
              <a:t>bớt</a:t>
            </a:r>
            <a:r>
              <a:rPr lang="en-US" dirty="0"/>
              <a:t> </a:t>
            </a:r>
            <a:r>
              <a:rPr lang="en-US" dirty="0" err="1"/>
              <a:t>sợ</a:t>
            </a:r>
            <a:r>
              <a:rPr lang="en-US" dirty="0"/>
              <a:t> </a:t>
            </a:r>
            <a:r>
              <a:rPr lang="en-US" dirty="0" err="1"/>
              <a:t>hãi</a:t>
            </a:r>
            <a:r>
              <a:rPr lang="en-US" dirty="0"/>
              <a:t> (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26CF64-6B84-8234-0233-105259FC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346040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815B31-085F-FDEB-DE0E-E83309D287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en-US" b="1" dirty="0" err="1"/>
              <a:t>Điểm</a:t>
            </a:r>
            <a:r>
              <a:rPr lang="en-US" b="1" dirty="0"/>
              <a:t> </a:t>
            </a:r>
            <a:r>
              <a:rPr lang="en-US" b="1" dirty="0" err="1"/>
              <a:t>mấu</a:t>
            </a:r>
            <a:r>
              <a:rPr lang="en-US" b="1" dirty="0"/>
              <a:t> </a:t>
            </a:r>
            <a:r>
              <a:rPr lang="en-US" b="1" dirty="0" err="1"/>
              <a:t>chốt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Khả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, </a:t>
            </a:r>
            <a:r>
              <a:rPr lang="en-US" dirty="0" err="1"/>
              <a:t>thấu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 </a:t>
            </a:r>
            <a:r>
              <a:rPr lang="en-US" dirty="0" err="1"/>
              <a:t>chữa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sai</a:t>
            </a:r>
            <a:r>
              <a:rPr lang="en-US" dirty="0"/>
              <a:t> </a:t>
            </a:r>
            <a:r>
              <a:rPr lang="en-US" dirty="0" err="1"/>
              <a:t>lệch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"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"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y </a:t>
            </a:r>
            <a:r>
              <a:rPr lang="en-US" dirty="0" err="1"/>
              <a:t>lệnh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khéo</a:t>
            </a:r>
            <a:r>
              <a:rPr lang="en-US" dirty="0"/>
              <a:t> </a:t>
            </a:r>
            <a:r>
              <a:rPr lang="en-US" dirty="0" err="1"/>
              <a:t>léo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cương</a:t>
            </a:r>
            <a:r>
              <a:rPr lang="en-US" dirty="0"/>
              <a:t> </a:t>
            </a:r>
            <a:r>
              <a:rPr lang="en-US" dirty="0" err="1"/>
              <a:t>quyết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7E14B2-6AD4-A8A7-244F-E98CE6C6F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3764307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13C2B85-BC4B-6A31-534A-A6CB254F3B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Trang cuối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DFA01-5E8F-855E-F741-E73FA918C0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37B3B3D5-5CC8-F61C-6027-F6CF7773F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539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6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D89DE1-BBBD-F8AC-DF11-6F020D55A0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480235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Mặc</a:t>
            </a:r>
            <a:r>
              <a:rPr lang="en-US" dirty="0"/>
              <a:t> </a:t>
            </a:r>
            <a:r>
              <a:rPr lang="en-US" dirty="0" err="1"/>
              <a:t>dù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rõ</a:t>
            </a:r>
            <a:r>
              <a:rPr lang="en-US" dirty="0"/>
              <a:t> </a:t>
            </a:r>
            <a:r>
              <a:rPr lang="en-US" dirty="0" err="1"/>
              <a:t>ràng</a:t>
            </a:r>
            <a:r>
              <a:rPr lang="en-US" dirty="0"/>
              <a:t>,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4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:</a:t>
            </a:r>
          </a:p>
          <a:p>
            <a:pPr lvl="0" algn="just"/>
            <a:r>
              <a:rPr lang="en-US" b="1" dirty="0"/>
              <a:t>Virus:</a:t>
            </a:r>
            <a:r>
              <a:rPr lang="en-US" dirty="0"/>
              <a:t> HTLV1 (</a:t>
            </a:r>
            <a:r>
              <a:rPr lang="vi-VN" dirty="0"/>
              <a:t>(Human T - cell Lymphotrpic Virus - 1: virus hướng tế bào T ở người</a:t>
            </a:r>
            <a:r>
              <a:rPr lang="en-US" dirty="0"/>
              <a:t>) </a:t>
            </a:r>
            <a:r>
              <a:rPr lang="en-US" dirty="0" err="1"/>
              <a:t>và</a:t>
            </a:r>
            <a:r>
              <a:rPr lang="en-US" dirty="0"/>
              <a:t> virus Epstein - Barr.</a:t>
            </a:r>
          </a:p>
          <a:p>
            <a:pPr lvl="0" algn="just"/>
            <a:r>
              <a:rPr lang="en-US" b="1" dirty="0" err="1"/>
              <a:t>Yếu</a:t>
            </a:r>
            <a:r>
              <a:rPr lang="en-US" b="1" dirty="0"/>
              <a:t> </a:t>
            </a:r>
            <a:r>
              <a:rPr lang="en-US" b="1" dirty="0" err="1"/>
              <a:t>tố</a:t>
            </a:r>
            <a:r>
              <a:rPr lang="en-US" b="1" dirty="0"/>
              <a:t> </a:t>
            </a:r>
            <a:r>
              <a:rPr lang="en-US" b="1" dirty="0" err="1"/>
              <a:t>ngoại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:</a:t>
            </a:r>
            <a:r>
              <a:rPr lang="en-US" dirty="0"/>
              <a:t> Tia </a:t>
            </a:r>
            <a:r>
              <a:rPr lang="en-US" dirty="0" err="1"/>
              <a:t>xạ</a:t>
            </a:r>
            <a:r>
              <a:rPr lang="en-US" dirty="0"/>
              <a:t>,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(benzene),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u.</a:t>
            </a:r>
          </a:p>
          <a:p>
            <a:pPr lvl="0" algn="just"/>
            <a:r>
              <a:rPr lang="en-US" b="1" dirty="0" err="1"/>
              <a:t>Yếu</a:t>
            </a:r>
            <a:r>
              <a:rPr lang="en-US" b="1" dirty="0"/>
              <a:t> </a:t>
            </a:r>
            <a:r>
              <a:rPr lang="en-US" b="1" dirty="0" err="1"/>
              <a:t>tố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(Di </a:t>
            </a:r>
            <a:r>
              <a:rPr lang="en-US" b="1" dirty="0" err="1"/>
              <a:t>truyền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Down,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Fanconi, di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/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đôi</a:t>
            </a:r>
            <a:r>
              <a:rPr lang="en-US" dirty="0"/>
              <a:t>,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.</a:t>
            </a:r>
          </a:p>
          <a:p>
            <a:pPr lvl="0" algn="just"/>
            <a:r>
              <a:rPr lang="en-US" b="1" dirty="0"/>
              <a:t>Suy </a:t>
            </a:r>
            <a:r>
              <a:rPr lang="en-US" b="1" dirty="0" err="1"/>
              <a:t>giảm</a:t>
            </a:r>
            <a:r>
              <a:rPr lang="en-US" b="1" dirty="0"/>
              <a:t> </a:t>
            </a:r>
            <a:r>
              <a:rPr lang="en-US" b="1" dirty="0" err="1"/>
              <a:t>miễn</a:t>
            </a:r>
            <a:r>
              <a:rPr lang="en-US" b="1" dirty="0"/>
              <a:t> </a:t>
            </a:r>
            <a:r>
              <a:rPr lang="en-US" b="1" dirty="0" err="1"/>
              <a:t>dịch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Bruton,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Aldrich - </a:t>
            </a:r>
            <a:r>
              <a:rPr lang="en-US" dirty="0" err="1"/>
              <a:t>Wiskott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D151EE-D026-3DC0-2D16-E791E5BC0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NGUYÊN NHÂN VÀ YẾU TỐ NGUY CƠ</a:t>
            </a:r>
          </a:p>
        </p:txBody>
      </p:sp>
    </p:spTree>
    <p:extLst>
      <p:ext uri="{BB962C8B-B14F-4D97-AF65-F5344CB8AC3E}">
        <p14:creationId xmlns:p14="http://schemas.microsoft.com/office/powerpoint/2010/main" val="395757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48AA78-753B-D5A0-BAB3-A4F78F24E7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6"/>
            <a:ext cx="10407404" cy="4826417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US" b="1" dirty="0" err="1"/>
              <a:t>Dòng</a:t>
            </a:r>
            <a:r>
              <a:rPr lang="en-US" b="1" dirty="0"/>
              <a:t> </a:t>
            </a:r>
            <a:r>
              <a:rPr lang="en-US" b="1" dirty="0" err="1"/>
              <a:t>Lympho</a:t>
            </a:r>
            <a:r>
              <a:rPr lang="en-US" b="1" dirty="0"/>
              <a:t>:</a:t>
            </a:r>
            <a:r>
              <a:rPr lang="en-US" dirty="0"/>
              <a:t> Chia </a:t>
            </a:r>
            <a:r>
              <a:rPr lang="en-US" dirty="0" err="1"/>
              <a:t>làm</a:t>
            </a:r>
            <a:r>
              <a:rPr lang="en-US" dirty="0"/>
              <a:t> 3 </a:t>
            </a:r>
            <a:r>
              <a:rPr lang="en-US" dirty="0" err="1"/>
              <a:t>thể</a:t>
            </a:r>
            <a:r>
              <a:rPr lang="en-US" dirty="0"/>
              <a:t> (L1, L2, L3 - </a:t>
            </a:r>
            <a:r>
              <a:rPr lang="en-US" dirty="0" err="1"/>
              <a:t>dạng</a:t>
            </a:r>
            <a:r>
              <a:rPr lang="en-US" dirty="0"/>
              <a:t> Burkitt).</a:t>
            </a:r>
          </a:p>
          <a:p>
            <a:pPr lvl="0" algn="just"/>
            <a:r>
              <a:rPr lang="en-US" b="1" dirty="0" err="1"/>
              <a:t>Dòng</a:t>
            </a:r>
            <a:r>
              <a:rPr lang="en-US" b="1" dirty="0"/>
              <a:t> </a:t>
            </a:r>
            <a:r>
              <a:rPr lang="en-US" b="1" dirty="0" err="1"/>
              <a:t>Tủy</a:t>
            </a:r>
            <a:r>
              <a:rPr lang="en-US" b="1" dirty="0"/>
              <a:t>:</a:t>
            </a:r>
            <a:r>
              <a:rPr lang="en-US" dirty="0"/>
              <a:t> Chia </a:t>
            </a:r>
            <a:r>
              <a:rPr lang="en-US" dirty="0" err="1"/>
              <a:t>làm</a:t>
            </a:r>
            <a:r>
              <a:rPr lang="en-US" dirty="0"/>
              <a:t> 7 </a:t>
            </a:r>
            <a:r>
              <a:rPr lang="en-US" dirty="0" err="1"/>
              <a:t>thể</a:t>
            </a:r>
            <a:r>
              <a:rPr lang="en-US" dirty="0"/>
              <a:t> (</a:t>
            </a:r>
            <a:r>
              <a:rPr lang="en-US" dirty="0" err="1"/>
              <a:t>Từ</a:t>
            </a:r>
            <a:r>
              <a:rPr lang="en-US" dirty="0"/>
              <a:t> M1 </a:t>
            </a:r>
            <a:r>
              <a:rPr lang="en-US" dirty="0" err="1"/>
              <a:t>đến</a:t>
            </a:r>
            <a:r>
              <a:rPr lang="en-US" dirty="0"/>
              <a:t> M7,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ít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):</a:t>
            </a:r>
          </a:p>
          <a:p>
            <a:pPr lvl="0" algn="just"/>
            <a:r>
              <a:rPr lang="en-US" dirty="0"/>
              <a:t>M1: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ít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hoá</a:t>
            </a:r>
            <a:endParaRPr lang="en-US" dirty="0"/>
          </a:p>
          <a:p>
            <a:pPr lvl="0" algn="just"/>
            <a:r>
              <a:rPr lang="en-US" dirty="0"/>
              <a:t>M2: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hoá</a:t>
            </a:r>
            <a:endParaRPr lang="en-US" dirty="0"/>
          </a:p>
          <a:p>
            <a:pPr lvl="0" algn="just"/>
            <a:r>
              <a:rPr lang="en-US" dirty="0"/>
              <a:t>M3: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tuỷ</a:t>
            </a:r>
            <a:r>
              <a:rPr lang="en-US" dirty="0"/>
              <a:t> </a:t>
            </a:r>
            <a:r>
              <a:rPr lang="en-US" dirty="0" err="1"/>
              <a:t>bào</a:t>
            </a:r>
            <a:endParaRPr lang="en-US" dirty="0"/>
          </a:p>
          <a:p>
            <a:pPr lvl="0" algn="just"/>
            <a:r>
              <a:rPr lang="en-US" dirty="0"/>
              <a:t>M4: </a:t>
            </a:r>
            <a:r>
              <a:rPr lang="vi-VN" dirty="0"/>
              <a:t>thể hỗn hợp tuỳ bào - đơn nhân to</a:t>
            </a:r>
            <a:endParaRPr lang="en-US" dirty="0"/>
          </a:p>
          <a:p>
            <a:pPr lvl="0" algn="just"/>
            <a:r>
              <a:rPr lang="en-US" dirty="0"/>
              <a:t>M5: </a:t>
            </a:r>
            <a:r>
              <a:rPr lang="vi-VN" dirty="0"/>
              <a:t>thể nguyên bào đơn nhân</a:t>
            </a:r>
            <a:endParaRPr lang="en-US" dirty="0"/>
          </a:p>
          <a:p>
            <a:pPr lvl="0" algn="just"/>
            <a:r>
              <a:rPr lang="en-US" dirty="0"/>
              <a:t>M 6: </a:t>
            </a:r>
            <a:r>
              <a:rPr lang="vi-VN" dirty="0"/>
              <a:t>thể nguyên hồng </a:t>
            </a:r>
            <a:r>
              <a:rPr lang="en-US" dirty="0" err="1"/>
              <a:t>cầu</a:t>
            </a:r>
            <a:endParaRPr lang="en-US" dirty="0"/>
          </a:p>
          <a:p>
            <a:pPr lvl="0" algn="just"/>
            <a:r>
              <a:rPr lang="en-US" dirty="0"/>
              <a:t>M7: </a:t>
            </a:r>
            <a:r>
              <a:rPr lang="vi-VN" dirty="0"/>
              <a:t>thể nguyên mẫu tiểu cầu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9754CF-8484-E6AE-8CD7-A70BCDD3F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PHÂN LOẠI</a:t>
            </a:r>
          </a:p>
        </p:txBody>
      </p:sp>
    </p:spTree>
    <p:extLst>
      <p:ext uri="{BB962C8B-B14F-4D97-AF65-F5344CB8AC3E}">
        <p14:creationId xmlns:p14="http://schemas.microsoft.com/office/powerpoint/2010/main" val="1874018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F77276-D2E6-982B-0F02-B71646B3E2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289154"/>
            <a:ext cx="10407404" cy="5186597"/>
          </a:xfrm>
        </p:spPr>
        <p:txBody>
          <a:bodyPr/>
          <a:lstStyle/>
          <a:p>
            <a:pPr lvl="0" algn="just"/>
            <a:r>
              <a:rPr lang="en-US" b="1" dirty="0">
                <a:solidFill>
                  <a:srgbClr val="FF0000"/>
                </a:solidFill>
              </a:rPr>
              <a:t>Hậu </a:t>
            </a:r>
            <a:r>
              <a:rPr lang="en-US" b="1" dirty="0" err="1">
                <a:solidFill>
                  <a:srgbClr val="FF0000"/>
                </a:solidFill>
              </a:rPr>
              <a:t>quả</a:t>
            </a:r>
            <a:r>
              <a:rPr lang="en-US" b="1" dirty="0">
                <a:solidFill>
                  <a:srgbClr val="FF0000"/>
                </a:solidFill>
              </a:rPr>
              <a:t> do </a:t>
            </a:r>
            <a:r>
              <a:rPr lang="en-US" b="1" dirty="0" err="1">
                <a:solidFill>
                  <a:srgbClr val="FF0000"/>
                </a:solidFill>
              </a:rPr>
              <a:t>lấn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át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dòng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tủy</a:t>
            </a:r>
            <a:r>
              <a:rPr lang="en-US" b="1" dirty="0"/>
              <a:t>:</a:t>
            </a:r>
            <a:endParaRPr lang="en-US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b="1" dirty="0" err="1"/>
              <a:t>Thiếu</a:t>
            </a:r>
            <a:r>
              <a:rPr lang="en-US" sz="2800" b="1" dirty="0"/>
              <a:t> </a:t>
            </a:r>
            <a:r>
              <a:rPr lang="en-US" sz="2800" b="1" dirty="0" err="1"/>
              <a:t>máu</a:t>
            </a:r>
            <a:r>
              <a:rPr lang="en-US" sz="2800" b="1" dirty="0"/>
              <a:t>:</a:t>
            </a:r>
            <a:r>
              <a:rPr lang="en-US" sz="2800" dirty="0"/>
              <a:t> Tiến </a:t>
            </a:r>
            <a:r>
              <a:rPr lang="en-US" sz="2800" dirty="0" err="1"/>
              <a:t>triển</a:t>
            </a:r>
            <a:r>
              <a:rPr lang="en-US" sz="2800" dirty="0"/>
              <a:t> </a:t>
            </a:r>
            <a:r>
              <a:rPr lang="en-US" sz="2800" dirty="0" err="1"/>
              <a:t>tăng</a:t>
            </a:r>
            <a:r>
              <a:rPr lang="en-US" sz="2800" dirty="0"/>
              <a:t> </a:t>
            </a:r>
            <a:r>
              <a:rPr lang="en-US" sz="2800" dirty="0" err="1"/>
              <a:t>dần</a:t>
            </a:r>
            <a:r>
              <a:rPr lang="en-US" sz="2800" dirty="0"/>
              <a:t>, </a:t>
            </a:r>
            <a:r>
              <a:rPr lang="en-US" sz="2800" dirty="0" err="1"/>
              <a:t>mức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nặng</a:t>
            </a:r>
            <a:r>
              <a:rPr lang="en-US" sz="2800" dirty="0"/>
              <a:t>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b="1" dirty="0" err="1"/>
              <a:t>Xuất</a:t>
            </a:r>
            <a:r>
              <a:rPr lang="en-US" sz="2800" b="1" dirty="0"/>
              <a:t> </a:t>
            </a:r>
            <a:r>
              <a:rPr lang="en-US" sz="2800" b="1" dirty="0" err="1"/>
              <a:t>huyết</a:t>
            </a:r>
            <a:r>
              <a:rPr lang="en-US" sz="2800" b="1" dirty="0"/>
              <a:t>:</a:t>
            </a:r>
            <a:r>
              <a:rPr lang="en-US" sz="2800" dirty="0"/>
              <a:t> Do </a:t>
            </a:r>
            <a:r>
              <a:rPr lang="en-US" sz="2800" dirty="0" err="1"/>
              <a:t>giảm</a:t>
            </a:r>
            <a:r>
              <a:rPr lang="en-US" sz="2800" dirty="0"/>
              <a:t> </a:t>
            </a:r>
            <a:r>
              <a:rPr lang="en-US" sz="2800" dirty="0" err="1"/>
              <a:t>tiểu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, </a:t>
            </a:r>
            <a:r>
              <a:rPr lang="en-US" sz="2800" dirty="0" err="1"/>
              <a:t>đa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thái</a:t>
            </a:r>
            <a:r>
              <a:rPr lang="en-US" sz="2800" dirty="0"/>
              <a:t> (</a:t>
            </a:r>
            <a:r>
              <a:rPr lang="en-US" sz="2800" dirty="0" err="1"/>
              <a:t>nguy</a:t>
            </a:r>
            <a:r>
              <a:rPr lang="en-US" sz="2800" dirty="0"/>
              <a:t> </a:t>
            </a:r>
            <a:r>
              <a:rPr lang="en-US" sz="2800" dirty="0" err="1"/>
              <a:t>hiểm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huyết</a:t>
            </a:r>
            <a:r>
              <a:rPr lang="en-US" sz="2800" dirty="0"/>
              <a:t> </a:t>
            </a:r>
            <a:r>
              <a:rPr lang="en-US" sz="2800" dirty="0" err="1"/>
              <a:t>não</a:t>
            </a:r>
            <a:r>
              <a:rPr lang="en-US" sz="2800" dirty="0"/>
              <a:t>, </a:t>
            </a:r>
            <a:r>
              <a:rPr lang="en-US" sz="2800" dirty="0" err="1"/>
              <a:t>phổi</a:t>
            </a:r>
            <a:r>
              <a:rPr lang="en-US" sz="2800" dirty="0"/>
              <a:t>).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b="1" dirty="0" err="1"/>
              <a:t>Nhiễm</a:t>
            </a:r>
            <a:r>
              <a:rPr lang="en-US" sz="2800" b="1" dirty="0"/>
              <a:t> </a:t>
            </a:r>
            <a:r>
              <a:rPr lang="en-US" sz="2800" b="1" dirty="0" err="1"/>
              <a:t>khuẩn</a:t>
            </a:r>
            <a:r>
              <a:rPr lang="en-US" sz="2800" b="1" dirty="0"/>
              <a:t>:</a:t>
            </a:r>
            <a:r>
              <a:rPr lang="en-US" sz="2800" dirty="0"/>
              <a:t> </a:t>
            </a:r>
            <a:r>
              <a:rPr lang="en-US" sz="2800" dirty="0" err="1"/>
              <a:t>Sốt</a:t>
            </a:r>
            <a:r>
              <a:rPr lang="en-US" sz="2800" dirty="0"/>
              <a:t>, </a:t>
            </a:r>
            <a:r>
              <a:rPr lang="en-US" sz="2800" dirty="0" err="1"/>
              <a:t>viêm</a:t>
            </a:r>
            <a:r>
              <a:rPr lang="en-US" sz="2800" dirty="0"/>
              <a:t> </a:t>
            </a:r>
            <a:r>
              <a:rPr lang="en-US" sz="2800" dirty="0" err="1"/>
              <a:t>loét</a:t>
            </a:r>
            <a:r>
              <a:rPr lang="en-US" sz="2800" dirty="0"/>
              <a:t> </a:t>
            </a:r>
            <a:r>
              <a:rPr lang="en-US" sz="2800" dirty="0" err="1"/>
              <a:t>hoại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 </a:t>
            </a:r>
            <a:r>
              <a:rPr lang="en-US" sz="2800" dirty="0" err="1"/>
              <a:t>họng</a:t>
            </a:r>
            <a:r>
              <a:rPr lang="en-US" sz="2800" dirty="0"/>
              <a:t>.</a:t>
            </a:r>
          </a:p>
          <a:p>
            <a:pPr lvl="0" algn="just"/>
            <a:r>
              <a:rPr lang="en-US" b="1" dirty="0">
                <a:solidFill>
                  <a:srgbClr val="FF0000"/>
                </a:solidFill>
              </a:rPr>
              <a:t>Hậu </a:t>
            </a:r>
            <a:r>
              <a:rPr lang="en-US" b="1" dirty="0" err="1">
                <a:solidFill>
                  <a:srgbClr val="FF0000"/>
                </a:solidFill>
              </a:rPr>
              <a:t>quả</a:t>
            </a:r>
            <a:r>
              <a:rPr lang="en-US" b="1" dirty="0">
                <a:solidFill>
                  <a:srgbClr val="FF0000"/>
                </a:solidFill>
              </a:rPr>
              <a:t> do </a:t>
            </a:r>
            <a:r>
              <a:rPr lang="en-US" b="1" dirty="0" err="1">
                <a:solidFill>
                  <a:srgbClr val="FF0000"/>
                </a:solidFill>
              </a:rPr>
              <a:t>thâm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tính</a:t>
            </a:r>
            <a:r>
              <a:rPr lang="en-US" b="1" dirty="0"/>
              <a:t>:</a:t>
            </a:r>
            <a:r>
              <a:rPr lang="en-US" dirty="0"/>
              <a:t> Gan, </a:t>
            </a:r>
            <a:r>
              <a:rPr lang="en-US" dirty="0" err="1"/>
              <a:t>lách</a:t>
            </a:r>
            <a:r>
              <a:rPr lang="en-US" dirty="0"/>
              <a:t>, </a:t>
            </a:r>
            <a:r>
              <a:rPr lang="en-US" dirty="0" err="1"/>
              <a:t>hạch</a:t>
            </a:r>
            <a:r>
              <a:rPr lang="en-US" dirty="0"/>
              <a:t> to;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xương</a:t>
            </a:r>
            <a:r>
              <a:rPr lang="en-US" dirty="0"/>
              <a:t> </a:t>
            </a:r>
            <a:r>
              <a:rPr lang="en-US" dirty="0" err="1"/>
              <a:t>khớp</a:t>
            </a:r>
            <a:r>
              <a:rPr lang="en-US" dirty="0"/>
              <a:t>;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thần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</a:t>
            </a:r>
            <a:r>
              <a:rPr lang="en-US" dirty="0" err="1"/>
              <a:t>ương</a:t>
            </a:r>
            <a:r>
              <a:rPr lang="en-US" dirty="0"/>
              <a:t>, </a:t>
            </a:r>
            <a:r>
              <a:rPr lang="en-US" dirty="0" err="1"/>
              <a:t>tinh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, da.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946884-164F-6367-CD13-EF940BEAD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TRIỆU CHỨNG LÂM SÀNG</a:t>
            </a:r>
          </a:p>
        </p:txBody>
      </p:sp>
    </p:spTree>
    <p:extLst>
      <p:ext uri="{BB962C8B-B14F-4D97-AF65-F5344CB8AC3E}">
        <p14:creationId xmlns:p14="http://schemas.microsoft.com/office/powerpoint/2010/main" val="201250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EEE17F-36A9-214F-76D1-F13DC3E03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b="1" dirty="0" err="1"/>
              <a:t>Huyết</a:t>
            </a:r>
            <a:r>
              <a:rPr lang="en-US" b="1" dirty="0"/>
              <a:t> </a:t>
            </a:r>
            <a:r>
              <a:rPr lang="en-US" b="1" dirty="0" err="1"/>
              <a:t>đồ</a:t>
            </a:r>
            <a:r>
              <a:rPr lang="en-US" b="1" dirty="0"/>
              <a:t>:</a:t>
            </a:r>
            <a:r>
              <a:rPr lang="en-US" dirty="0"/>
              <a:t> Hồng </a:t>
            </a:r>
            <a:r>
              <a:rPr lang="en-US" dirty="0" err="1"/>
              <a:t>cầu</a:t>
            </a:r>
            <a:r>
              <a:rPr lang="en-US" dirty="0"/>
              <a:t>/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;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; Bạch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b="1" dirty="0" err="1"/>
              <a:t>bạch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non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Tủy</a:t>
            </a:r>
            <a:r>
              <a:rPr lang="en-US" b="1" dirty="0"/>
              <a:t> </a:t>
            </a:r>
            <a:r>
              <a:rPr lang="en-US" b="1" dirty="0" err="1"/>
              <a:t>đồ</a:t>
            </a:r>
            <a:r>
              <a:rPr lang="en-US" b="1" dirty="0"/>
              <a:t> (</a:t>
            </a:r>
            <a:r>
              <a:rPr lang="en-US" b="1" dirty="0" err="1"/>
              <a:t>Tiêu</a:t>
            </a:r>
            <a:r>
              <a:rPr lang="en-US" b="1" dirty="0"/>
              <a:t> </a:t>
            </a:r>
            <a:r>
              <a:rPr lang="en-US" b="1" dirty="0" err="1"/>
              <a:t>chuẩn</a:t>
            </a:r>
            <a:r>
              <a:rPr lang="en-US" b="1" dirty="0"/>
              <a:t> </a:t>
            </a:r>
            <a:r>
              <a:rPr lang="en-US" b="1" dirty="0" err="1"/>
              <a:t>vàng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non, </a:t>
            </a:r>
            <a:r>
              <a:rPr lang="en-US" dirty="0" err="1"/>
              <a:t>lấn</a:t>
            </a:r>
            <a:r>
              <a:rPr lang="en-US" dirty="0"/>
              <a:t> </a:t>
            </a:r>
            <a:r>
              <a:rPr lang="en-US" dirty="0" err="1"/>
              <a:t>át</a:t>
            </a:r>
            <a:r>
              <a:rPr lang="en-US" dirty="0"/>
              <a:t> </a:t>
            </a:r>
            <a:r>
              <a:rPr lang="en-US" dirty="0" err="1"/>
              <a:t>dòng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23B2AD-D690-B49A-1685-9B6F079F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CẬN LÂM SÀNG</a:t>
            </a:r>
          </a:p>
        </p:txBody>
      </p:sp>
    </p:spTree>
    <p:extLst>
      <p:ext uri="{BB962C8B-B14F-4D97-AF65-F5344CB8AC3E}">
        <p14:creationId xmlns:p14="http://schemas.microsoft.com/office/powerpoint/2010/main" val="215718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5F3245-6918-22FE-5FE3-02E6E9E80C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algn="just"/>
            <a:r>
              <a:rPr lang="en-US" b="1" dirty="0" err="1"/>
              <a:t>Mục</a:t>
            </a:r>
            <a:r>
              <a:rPr lang="en-US" b="1" dirty="0"/>
              <a:t> </a:t>
            </a:r>
            <a:r>
              <a:rPr lang="en-US" b="1" dirty="0" err="1"/>
              <a:t>tiêu</a:t>
            </a:r>
            <a:r>
              <a:rPr lang="en-US" b="1" dirty="0"/>
              <a:t>:</a:t>
            </a:r>
            <a:r>
              <a:rPr lang="en-US" dirty="0"/>
              <a:t> Lui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, </a:t>
            </a:r>
            <a:r>
              <a:rPr lang="en-US" dirty="0" err="1"/>
              <a:t>nâng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đặc</a:t>
            </a:r>
            <a:r>
              <a:rPr lang="en-US" b="1" dirty="0"/>
              <a:t> </a:t>
            </a:r>
            <a:r>
              <a:rPr lang="en-US" b="1" dirty="0" err="1"/>
              <a:t>hiệu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phác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hỗ</a:t>
            </a:r>
            <a:r>
              <a:rPr lang="en-US" b="1" dirty="0"/>
              <a:t> </a:t>
            </a:r>
            <a:r>
              <a:rPr lang="en-US" b="1" dirty="0" err="1"/>
              <a:t>trợ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/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,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u,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sốt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hạt</a:t>
            </a:r>
            <a:r>
              <a:rPr lang="en-US" dirty="0"/>
              <a:t>, </a:t>
            </a:r>
            <a:r>
              <a:rPr lang="en-US" dirty="0" err="1"/>
              <a:t>đảm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dinh</a:t>
            </a:r>
            <a:r>
              <a:rPr lang="en-US" dirty="0"/>
              <a:t> </a:t>
            </a:r>
            <a:r>
              <a:rPr lang="en-US" dirty="0" err="1"/>
              <a:t>dưỡng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.</a:t>
            </a:r>
          </a:p>
          <a:p>
            <a:pPr lvl="0" algn="just"/>
            <a:r>
              <a:rPr lang="en-US" b="1" dirty="0" err="1"/>
              <a:t>Ghép</a:t>
            </a:r>
            <a:r>
              <a:rPr lang="en-US" b="1" dirty="0"/>
              <a:t> </a:t>
            </a:r>
            <a:r>
              <a:rPr lang="en-US" b="1" dirty="0" err="1"/>
              <a:t>tế</a:t>
            </a:r>
            <a:r>
              <a:rPr lang="en-US" b="1" dirty="0"/>
              <a:t> </a:t>
            </a:r>
            <a:r>
              <a:rPr lang="en-US" b="1" dirty="0" err="1"/>
              <a:t>bào</a:t>
            </a:r>
            <a:r>
              <a:rPr lang="en-US" b="1" dirty="0"/>
              <a:t> </a:t>
            </a:r>
            <a:r>
              <a:rPr lang="en-US" b="1" dirty="0" err="1"/>
              <a:t>gốc</a:t>
            </a:r>
            <a:r>
              <a:rPr lang="en-US" b="1" dirty="0"/>
              <a:t>:</a:t>
            </a:r>
            <a:r>
              <a:rPr lang="en-US" dirty="0"/>
              <a:t> Cho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xấu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DC3461-9782-75E5-6225-B995C6E4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ĐIỀU TRỊ</a:t>
            </a:r>
          </a:p>
        </p:txBody>
      </p:sp>
    </p:spTree>
    <p:extLst>
      <p:ext uri="{BB962C8B-B14F-4D97-AF65-F5344CB8AC3E}">
        <p14:creationId xmlns:p14="http://schemas.microsoft.com/office/powerpoint/2010/main" val="3838567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393E21-BBE2-3EEA-C22D-4E2188E7E3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1.NHẬN ĐỊNH</a:t>
            </a:r>
          </a:p>
          <a:p>
            <a:pPr lvl="0"/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bệnh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,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, </a:t>
            </a:r>
            <a:r>
              <a:rPr lang="en-US" dirty="0" err="1"/>
              <a:t>mức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mệt</a:t>
            </a:r>
            <a:r>
              <a:rPr lang="en-US" dirty="0"/>
              <a:t> </a:t>
            </a:r>
            <a:r>
              <a:rPr lang="en-US" dirty="0" err="1"/>
              <a:t>mỏi</a:t>
            </a:r>
            <a:r>
              <a:rPr lang="en-US" dirty="0"/>
              <a:t>,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.</a:t>
            </a:r>
          </a:p>
          <a:p>
            <a:r>
              <a:rPr lang="en-US" b="1" dirty="0" err="1"/>
              <a:t>Thăm</a:t>
            </a:r>
            <a:r>
              <a:rPr lang="en-US" b="1" dirty="0"/>
              <a:t> </a:t>
            </a:r>
            <a:r>
              <a:rPr lang="en-US" b="1" dirty="0" err="1"/>
              <a:t>khám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,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, </a:t>
            </a:r>
            <a:r>
              <a:rPr lang="en-US" dirty="0" err="1"/>
              <a:t>hạch</a:t>
            </a:r>
            <a:r>
              <a:rPr lang="en-US" dirty="0"/>
              <a:t>,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lách</a:t>
            </a:r>
            <a:r>
              <a:rPr lang="en-US" dirty="0"/>
              <a:t>;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máu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218190-31DE-36E9-DEDE-0E77D7A4A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QUY TRÌNH CHĂM SÓC ĐIỀU DƯỠNG</a:t>
            </a:r>
          </a:p>
        </p:txBody>
      </p:sp>
    </p:spTree>
    <p:extLst>
      <p:ext uri="{BB962C8B-B14F-4D97-AF65-F5344CB8AC3E}">
        <p14:creationId xmlns:p14="http://schemas.microsoft.com/office/powerpoint/2010/main" val="1905652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C8EC9C-06B8-85D7-0D24-6AD10F1E2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2. </a:t>
            </a:r>
            <a:r>
              <a:rPr lang="en-US" b="1" dirty="0" err="1">
                <a:solidFill>
                  <a:srgbClr val="FF0000"/>
                </a:solidFill>
              </a:rPr>
              <a:t>Chẩn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đoán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điều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dưỡng</a:t>
            </a:r>
            <a:r>
              <a:rPr lang="en-US" b="1" dirty="0">
                <a:solidFill>
                  <a:srgbClr val="FF0000"/>
                </a:solidFill>
              </a:rPr>
              <a:t> (5 </a:t>
            </a:r>
            <a:r>
              <a:rPr lang="en-US" b="1" dirty="0" err="1">
                <a:solidFill>
                  <a:srgbClr val="FF0000"/>
                </a:solidFill>
              </a:rPr>
              <a:t>chẩn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đoán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trọng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tâm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  <a:p>
            <a:pPr lvl="0" algn="just"/>
            <a:r>
              <a:rPr lang="en-US" dirty="0"/>
              <a:t>Nguy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do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miễn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Nguy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chấn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/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do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Lo </a:t>
            </a:r>
            <a:r>
              <a:rPr lang="en-US" dirty="0" err="1"/>
              <a:t>lắng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lựa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do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tin.</a:t>
            </a:r>
          </a:p>
          <a:p>
            <a:pPr lvl="0" algn="just"/>
            <a:r>
              <a:rPr lang="en-US" dirty="0" err="1"/>
              <a:t>Sợ</a:t>
            </a:r>
            <a:r>
              <a:rPr lang="en-US" dirty="0"/>
              <a:t> </a:t>
            </a:r>
            <a:r>
              <a:rPr lang="en-US" dirty="0" err="1"/>
              <a:t>hãi</a:t>
            </a:r>
            <a:r>
              <a:rPr lang="en-US" dirty="0"/>
              <a:t> do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.</a:t>
            </a:r>
          </a:p>
          <a:p>
            <a:pPr lvl="0" algn="just"/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9DDABC-9B61-7B60-5998-73D7F7F3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QUY TRÌNH CHĂM SÓC ĐIỀU DƯỠNG</a:t>
            </a:r>
          </a:p>
        </p:txBody>
      </p:sp>
    </p:spTree>
    <p:extLst>
      <p:ext uri="{BB962C8B-B14F-4D97-AF65-F5344CB8AC3E}">
        <p14:creationId xmlns:p14="http://schemas.microsoft.com/office/powerpoint/2010/main" val="874849094"/>
      </p:ext>
    </p:extLst>
  </p:cSld>
  <p:clrMapOvr>
    <a:masterClrMapping/>
  </p:clrMapOvr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8057</TotalTime>
  <Words>1784</Words>
  <Application>Microsoft Office PowerPoint</Application>
  <PresentationFormat>Widescreen</PresentationFormat>
  <Paragraphs>123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PPbvnhitw 169-đau chan bang nhau</vt:lpstr>
      <vt:lpstr>PowerPoint Presentation</vt:lpstr>
      <vt:lpstr>ĐẠI CƯƠNG</vt:lpstr>
      <vt:lpstr>NGUYÊN NHÂN VÀ YẾU TỐ NGUY CƠ</vt:lpstr>
      <vt:lpstr>PHÂN LOẠI</vt:lpstr>
      <vt:lpstr>TRIỆU CHỨNG LÂM SÀNG</vt:lpstr>
      <vt:lpstr>CẬN LÂM SÀNG</vt:lpstr>
      <vt:lpstr>ĐIỀU TRỊ</vt:lpstr>
      <vt:lpstr>QUY TRÌNH CHĂM SÓC ĐIỀU DƯỠNG</vt:lpstr>
      <vt:lpstr>QUY TRÌNH CHĂM SÓC ĐIỀU DƯỠNG</vt:lpstr>
      <vt:lpstr>THỰC HIỆN KH CHĂM SÓC ĐIỀU DƯỠNG</vt:lpstr>
      <vt:lpstr>THỰC HIỆN KH CHĂM SÓC ĐIỀU DƯỠNG</vt:lpstr>
      <vt:lpstr>THỰC HIỆN KH CHĂM SÓC ĐIỀU DƯỠNG</vt:lpstr>
      <vt:lpstr>ĐÁNH GIÁ</vt:lpstr>
      <vt:lpstr>CÂU HỎI LƯỢNG GIÁ</vt:lpstr>
      <vt:lpstr>CÂU HỎI LƯỢNG GIÁ</vt:lpstr>
      <vt:lpstr>CASE STUDIES</vt:lpstr>
      <vt:lpstr>CASE STUDIES</vt:lpstr>
      <vt:lpstr>CASE STUDIES</vt:lpstr>
      <vt:lpstr>CASE STUDIES</vt:lpstr>
      <vt:lpstr>CASE STUDIES</vt:lpstr>
      <vt:lpstr>CASE STUDIES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Admin</cp:lastModifiedBy>
  <cp:revision>360</cp:revision>
  <dcterms:created xsi:type="dcterms:W3CDTF">2022-03-14T01:15:12Z</dcterms:created>
  <dcterms:modified xsi:type="dcterms:W3CDTF">2026-03-16T06:05:26Z</dcterms:modified>
</cp:coreProperties>
</file>