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9"/>
  </p:notesMasterIdLst>
  <p:sldIdLst>
    <p:sldId id="256" r:id="rId2"/>
    <p:sldId id="262" r:id="rId3"/>
    <p:sldId id="259" r:id="rId4"/>
    <p:sldId id="261"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5" r:id="rId25"/>
    <p:sldId id="282" r:id="rId26"/>
    <p:sldId id="283" r:id="rId27"/>
    <p:sldId id="286"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22" autoAdjust="0"/>
  </p:normalViewPr>
  <p:slideViewPr>
    <p:cSldViewPr>
      <p:cViewPr varScale="1">
        <p:scale>
          <a:sx n="58" d="100"/>
          <a:sy n="58" d="100"/>
        </p:scale>
        <p:origin x="78" y="31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6FC4FB-1469-4A61-8D73-9F3D9B8ACC8F}" type="datetimeFigureOut">
              <a:rPr lang="en-US" smtClean="0"/>
              <a:t>12/30/2025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68A920-A790-4C08-BF05-2E7148825FCB}" type="slidenum">
              <a:rPr lang="en-US" smtClean="0"/>
              <a:t>‹#›</a:t>
            </a:fld>
            <a:endParaRPr lang="en-US"/>
          </a:p>
        </p:txBody>
      </p:sp>
    </p:spTree>
    <p:extLst>
      <p:ext uri="{BB962C8B-B14F-4D97-AF65-F5344CB8AC3E}">
        <p14:creationId xmlns:p14="http://schemas.microsoft.com/office/powerpoint/2010/main" val="1813459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68A920-A790-4C08-BF05-2E7148825FCB}" type="slidenum">
              <a:rPr lang="en-US" smtClean="0"/>
              <a:t>1</a:t>
            </a:fld>
            <a:endParaRPr lang="en-US"/>
          </a:p>
        </p:txBody>
      </p:sp>
    </p:spTree>
    <p:extLst>
      <p:ext uri="{BB962C8B-B14F-4D97-AF65-F5344CB8AC3E}">
        <p14:creationId xmlns:p14="http://schemas.microsoft.com/office/powerpoint/2010/main" val="3863135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6B2C096-F2D0-4302-A54B-D4DDF37A5470}" type="datetimeFigureOut">
              <a:rPr lang="en-US" smtClean="0"/>
              <a:t>12/30/2025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A295961-3DCE-459D-84A0-8A9F9FFCE3A9}"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6B2C096-F2D0-4302-A54B-D4DDF37A5470}" type="datetimeFigureOut">
              <a:rPr lang="en-US" smtClean="0"/>
              <a:t>12/30/2025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95961-3DCE-459D-84A0-8A9F9FFCE3A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6B2C096-F2D0-4302-A54B-D4DDF37A5470}" type="datetimeFigureOut">
              <a:rPr lang="en-US" smtClean="0"/>
              <a:t>12/30/2025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95961-3DCE-459D-84A0-8A9F9FFCE3A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6B2C096-F2D0-4302-A54B-D4DDF37A5470}" type="datetimeFigureOut">
              <a:rPr lang="en-US" smtClean="0"/>
              <a:t>12/30/2025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95961-3DCE-459D-84A0-8A9F9FFCE3A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6B2C096-F2D0-4302-A54B-D4DDF37A5470}" type="datetimeFigureOut">
              <a:rPr lang="en-US" smtClean="0"/>
              <a:t>12/30/2025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95961-3DCE-459D-84A0-8A9F9FFCE3A9}"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2C096-F2D0-4302-A54B-D4DDF37A5470}" type="datetimeFigureOut">
              <a:rPr lang="en-US" smtClean="0"/>
              <a:t>12/30/2025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295961-3DCE-459D-84A0-8A9F9FFCE3A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6B2C096-F2D0-4302-A54B-D4DDF37A5470}" type="datetimeFigureOut">
              <a:rPr lang="en-US" smtClean="0"/>
              <a:t>12/30/2025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295961-3DCE-459D-84A0-8A9F9FFCE3A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6B2C096-F2D0-4302-A54B-D4DDF37A5470}" type="datetimeFigureOut">
              <a:rPr lang="en-US" smtClean="0"/>
              <a:t>12/30/2025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295961-3DCE-459D-84A0-8A9F9FFCE3A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B2C096-F2D0-4302-A54B-D4DDF37A5470}" type="datetimeFigureOut">
              <a:rPr lang="en-US" smtClean="0"/>
              <a:t>12/30/2025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295961-3DCE-459D-84A0-8A9F9FFCE3A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2C096-F2D0-4302-A54B-D4DDF37A5470}" type="datetimeFigureOut">
              <a:rPr lang="en-US" smtClean="0"/>
              <a:t>12/30/2025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295961-3DCE-459D-84A0-8A9F9FFCE3A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6B2C096-F2D0-4302-A54B-D4DDF37A5470}" type="datetimeFigureOut">
              <a:rPr lang="en-US" smtClean="0"/>
              <a:t>12/30/2025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A295961-3DCE-459D-84A0-8A9F9FFCE3A9}"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6B2C096-F2D0-4302-A54B-D4DDF37A5470}" type="datetimeFigureOut">
              <a:rPr lang="en-US" smtClean="0"/>
              <a:t>12/30/2025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A295961-3DCE-459D-84A0-8A9F9FFCE3A9}"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143000"/>
            <a:ext cx="8305800" cy="5790816"/>
          </a:xfrm>
          <a:prstGeom prst="rect">
            <a:avLst/>
          </a:prstGeom>
        </p:spPr>
        <p:txBody>
          <a:bodyPr wrap="square">
            <a:spAutoFit/>
          </a:bodyPr>
          <a:lstStyle/>
          <a:p>
            <a:pPr algn="ctr">
              <a:lnSpc>
                <a:spcPct val="115000"/>
              </a:lnSpc>
              <a:spcAft>
                <a:spcPts val="0"/>
              </a:spcAft>
            </a:pPr>
            <a:r>
              <a:rPr lang="en-US" sz="6600" b="1" err="1" smtClean="0">
                <a:solidFill>
                  <a:schemeClr val="accent1">
                    <a:lumMod val="40000"/>
                    <a:lumOff val="60000"/>
                  </a:schemeClr>
                </a:solidFill>
                <a:effectLst>
                  <a:outerShdw blurRad="38100" dist="38100" dir="2700000" algn="tl">
                    <a:srgbClr val="000000">
                      <a:alpha val="43137"/>
                    </a:srgbClr>
                  </a:outerShdw>
                </a:effectLst>
                <a:latin typeface="Times New Roman"/>
                <a:ea typeface="Times New Roman"/>
                <a:cs typeface="Times New Roman"/>
              </a:rPr>
              <a:t>Các</a:t>
            </a:r>
            <a:r>
              <a:rPr lang="en-US" sz="6600" b="1" smtClean="0">
                <a:solidFill>
                  <a:schemeClr val="accent1">
                    <a:lumMod val="40000"/>
                    <a:lumOff val="60000"/>
                  </a:schemeClr>
                </a:solidFill>
                <a:effectLst>
                  <a:outerShdw blurRad="38100" dist="38100" dir="2700000" algn="tl">
                    <a:srgbClr val="000000">
                      <a:alpha val="43137"/>
                    </a:srgbClr>
                  </a:outerShdw>
                </a:effectLst>
                <a:latin typeface="Times New Roman"/>
                <a:ea typeface="Times New Roman"/>
                <a:cs typeface="Times New Roman"/>
              </a:rPr>
              <a:t> </a:t>
            </a:r>
            <a:r>
              <a:rPr lang="en-US" sz="6600" b="1" err="1" smtClean="0">
                <a:solidFill>
                  <a:schemeClr val="accent1">
                    <a:lumMod val="40000"/>
                    <a:lumOff val="60000"/>
                  </a:schemeClr>
                </a:solidFill>
                <a:effectLst>
                  <a:outerShdw blurRad="38100" dist="38100" dir="2700000" algn="tl">
                    <a:srgbClr val="000000">
                      <a:alpha val="43137"/>
                    </a:srgbClr>
                  </a:outerShdw>
                </a:effectLst>
                <a:latin typeface="Times New Roman"/>
                <a:ea typeface="Times New Roman"/>
                <a:cs typeface="Times New Roman"/>
              </a:rPr>
              <a:t>yếu</a:t>
            </a:r>
            <a:r>
              <a:rPr lang="en-US" sz="6600" b="1" smtClean="0">
                <a:solidFill>
                  <a:schemeClr val="accent1">
                    <a:lumMod val="40000"/>
                    <a:lumOff val="60000"/>
                  </a:schemeClr>
                </a:solidFill>
                <a:effectLst>
                  <a:outerShdw blurRad="38100" dist="38100" dir="2700000" algn="tl">
                    <a:srgbClr val="000000">
                      <a:alpha val="43137"/>
                    </a:srgbClr>
                  </a:outerShdw>
                </a:effectLst>
                <a:latin typeface="Times New Roman"/>
                <a:ea typeface="Times New Roman"/>
                <a:cs typeface="Times New Roman"/>
              </a:rPr>
              <a:t> </a:t>
            </a:r>
            <a:r>
              <a:rPr lang="en-US" sz="6600" b="1" err="1" smtClean="0">
                <a:solidFill>
                  <a:schemeClr val="accent1">
                    <a:lumMod val="40000"/>
                    <a:lumOff val="60000"/>
                  </a:schemeClr>
                </a:solidFill>
                <a:effectLst>
                  <a:outerShdw blurRad="38100" dist="38100" dir="2700000" algn="tl">
                    <a:srgbClr val="000000">
                      <a:alpha val="43137"/>
                    </a:srgbClr>
                  </a:outerShdw>
                </a:effectLst>
                <a:latin typeface="Times New Roman"/>
                <a:ea typeface="Times New Roman"/>
                <a:cs typeface="Times New Roman"/>
              </a:rPr>
              <a:t>tố</a:t>
            </a:r>
            <a:r>
              <a:rPr lang="en-US" sz="6600" b="1" smtClean="0">
                <a:solidFill>
                  <a:schemeClr val="accent1">
                    <a:lumMod val="40000"/>
                    <a:lumOff val="60000"/>
                  </a:schemeClr>
                </a:solidFill>
                <a:effectLst>
                  <a:outerShdw blurRad="38100" dist="38100" dir="2700000" algn="tl">
                    <a:srgbClr val="000000">
                      <a:alpha val="43137"/>
                    </a:srgbClr>
                  </a:outerShdw>
                </a:effectLst>
                <a:latin typeface="Times New Roman"/>
                <a:ea typeface="Times New Roman"/>
                <a:cs typeface="Times New Roman"/>
              </a:rPr>
              <a:t> </a:t>
            </a:r>
            <a:r>
              <a:rPr lang="en-US" sz="6600" b="1" err="1" smtClean="0">
                <a:solidFill>
                  <a:schemeClr val="accent1">
                    <a:lumMod val="40000"/>
                    <a:lumOff val="60000"/>
                  </a:schemeClr>
                </a:solidFill>
                <a:effectLst>
                  <a:outerShdw blurRad="38100" dist="38100" dir="2700000" algn="tl">
                    <a:srgbClr val="000000">
                      <a:alpha val="43137"/>
                    </a:srgbClr>
                  </a:outerShdw>
                </a:effectLst>
                <a:latin typeface="Times New Roman"/>
                <a:ea typeface="Times New Roman"/>
                <a:cs typeface="Times New Roman"/>
              </a:rPr>
              <a:t>tiên</a:t>
            </a:r>
            <a:r>
              <a:rPr lang="en-US" sz="6600" b="1" smtClean="0">
                <a:solidFill>
                  <a:schemeClr val="accent1">
                    <a:lumMod val="40000"/>
                    <a:lumOff val="60000"/>
                  </a:schemeClr>
                </a:solidFill>
                <a:effectLst>
                  <a:outerShdw blurRad="38100" dist="38100" dir="2700000" algn="tl">
                    <a:srgbClr val="000000">
                      <a:alpha val="43137"/>
                    </a:srgbClr>
                  </a:outerShdw>
                </a:effectLst>
                <a:latin typeface="Times New Roman"/>
                <a:ea typeface="Times New Roman"/>
                <a:cs typeface="Times New Roman"/>
              </a:rPr>
              <a:t> </a:t>
            </a:r>
            <a:r>
              <a:rPr lang="en-US" sz="6600" b="1" err="1" smtClean="0">
                <a:solidFill>
                  <a:schemeClr val="accent1">
                    <a:lumMod val="40000"/>
                    <a:lumOff val="60000"/>
                  </a:schemeClr>
                </a:solidFill>
                <a:effectLst>
                  <a:outerShdw blurRad="38100" dist="38100" dir="2700000" algn="tl">
                    <a:srgbClr val="000000">
                      <a:alpha val="43137"/>
                    </a:srgbClr>
                  </a:outerShdw>
                </a:effectLst>
                <a:latin typeface="Times New Roman"/>
                <a:ea typeface="Times New Roman"/>
                <a:cs typeface="Times New Roman"/>
              </a:rPr>
              <a:t>lượng</a:t>
            </a:r>
            <a:endParaRPr lang="en-US" sz="6600" b="1">
              <a:solidFill>
                <a:schemeClr val="accent1">
                  <a:lumMod val="40000"/>
                  <a:lumOff val="60000"/>
                </a:schemeClr>
              </a:solidFill>
              <a:effectLst>
                <a:outerShdw blurRad="38100" dist="38100" dir="2700000" algn="tl">
                  <a:srgbClr val="000000">
                    <a:alpha val="43137"/>
                  </a:srgbClr>
                </a:outerShdw>
              </a:effectLst>
              <a:latin typeface="Times New Roman"/>
              <a:ea typeface="Times New Roman"/>
              <a:cs typeface="Times New Roman"/>
            </a:endParaRPr>
          </a:p>
          <a:p>
            <a:pPr algn="ctr">
              <a:lnSpc>
                <a:spcPct val="115000"/>
              </a:lnSpc>
              <a:spcAft>
                <a:spcPts val="0"/>
              </a:spcAft>
            </a:pPr>
            <a:r>
              <a:rPr lang="en-US" sz="6600" b="1" err="1" smtClean="0">
                <a:solidFill>
                  <a:schemeClr val="accent1">
                    <a:lumMod val="40000"/>
                    <a:lumOff val="60000"/>
                  </a:schemeClr>
                </a:solidFill>
                <a:effectLst>
                  <a:outerShdw blurRad="38100" dist="38100" dir="2700000" algn="tl">
                    <a:srgbClr val="000000">
                      <a:alpha val="43137"/>
                    </a:srgbClr>
                  </a:outerShdw>
                </a:effectLst>
                <a:latin typeface="Times New Roman"/>
                <a:ea typeface="Times New Roman"/>
                <a:cs typeface="Times New Roman"/>
              </a:rPr>
              <a:t>đặt</a:t>
            </a:r>
            <a:r>
              <a:rPr lang="en-US" sz="6600" b="1" smtClean="0">
                <a:solidFill>
                  <a:schemeClr val="accent1">
                    <a:lumMod val="40000"/>
                    <a:lumOff val="60000"/>
                  </a:schemeClr>
                </a:solidFill>
                <a:effectLst>
                  <a:outerShdw blurRad="38100" dist="38100" dir="2700000" algn="tl">
                    <a:srgbClr val="000000">
                      <a:alpha val="43137"/>
                    </a:srgbClr>
                  </a:outerShdw>
                </a:effectLst>
                <a:latin typeface="Times New Roman"/>
                <a:ea typeface="Times New Roman"/>
                <a:cs typeface="Times New Roman"/>
              </a:rPr>
              <a:t> </a:t>
            </a:r>
            <a:r>
              <a:rPr lang="en-US" sz="6600" b="1" err="1" smtClean="0">
                <a:solidFill>
                  <a:schemeClr val="accent1">
                    <a:lumMod val="40000"/>
                    <a:lumOff val="60000"/>
                  </a:schemeClr>
                </a:solidFill>
                <a:effectLst>
                  <a:outerShdw blurRad="38100" dist="38100" dir="2700000" algn="tl">
                    <a:srgbClr val="000000">
                      <a:alpha val="43137"/>
                    </a:srgbClr>
                  </a:outerShdw>
                </a:effectLst>
                <a:latin typeface="Times New Roman"/>
                <a:ea typeface="Times New Roman"/>
                <a:cs typeface="Times New Roman"/>
              </a:rPr>
              <a:t>nội</a:t>
            </a:r>
            <a:r>
              <a:rPr lang="en-US" sz="6600" b="1" smtClean="0">
                <a:solidFill>
                  <a:schemeClr val="accent1">
                    <a:lumMod val="40000"/>
                    <a:lumOff val="60000"/>
                  </a:schemeClr>
                </a:solidFill>
                <a:effectLst>
                  <a:outerShdw blurRad="38100" dist="38100" dir="2700000" algn="tl">
                    <a:srgbClr val="000000">
                      <a:alpha val="43137"/>
                    </a:srgbClr>
                  </a:outerShdw>
                </a:effectLst>
                <a:latin typeface="Times New Roman"/>
                <a:ea typeface="Times New Roman"/>
                <a:cs typeface="Times New Roman"/>
              </a:rPr>
              <a:t> </a:t>
            </a:r>
            <a:r>
              <a:rPr lang="en-US" sz="6600" b="1" err="1" smtClean="0">
                <a:solidFill>
                  <a:schemeClr val="accent1">
                    <a:lumMod val="40000"/>
                    <a:lumOff val="60000"/>
                  </a:schemeClr>
                </a:solidFill>
                <a:effectLst>
                  <a:outerShdw blurRad="38100" dist="38100" dir="2700000" algn="tl">
                    <a:srgbClr val="000000">
                      <a:alpha val="43137"/>
                    </a:srgbClr>
                  </a:outerShdw>
                </a:effectLst>
                <a:latin typeface="Times New Roman"/>
                <a:ea typeface="Times New Roman"/>
                <a:cs typeface="Times New Roman"/>
              </a:rPr>
              <a:t>khí</a:t>
            </a:r>
            <a:r>
              <a:rPr lang="en-US" sz="6600" b="1" smtClean="0">
                <a:solidFill>
                  <a:schemeClr val="accent1">
                    <a:lumMod val="40000"/>
                    <a:lumOff val="60000"/>
                  </a:schemeClr>
                </a:solidFill>
                <a:effectLst>
                  <a:outerShdw blurRad="38100" dist="38100" dir="2700000" algn="tl">
                    <a:srgbClr val="000000">
                      <a:alpha val="43137"/>
                    </a:srgbClr>
                  </a:outerShdw>
                </a:effectLst>
                <a:latin typeface="Times New Roman"/>
                <a:ea typeface="Times New Roman"/>
                <a:cs typeface="Times New Roman"/>
              </a:rPr>
              <a:t> </a:t>
            </a:r>
            <a:r>
              <a:rPr lang="en-US" sz="6600" b="1" err="1" smtClean="0">
                <a:solidFill>
                  <a:schemeClr val="accent1">
                    <a:lumMod val="40000"/>
                    <a:lumOff val="60000"/>
                  </a:schemeClr>
                </a:solidFill>
                <a:effectLst>
                  <a:outerShdw blurRad="38100" dist="38100" dir="2700000" algn="tl">
                    <a:srgbClr val="000000">
                      <a:alpha val="43137"/>
                    </a:srgbClr>
                  </a:outerShdw>
                </a:effectLst>
                <a:latin typeface="Times New Roman"/>
                <a:ea typeface="Times New Roman"/>
                <a:cs typeface="Times New Roman"/>
              </a:rPr>
              <a:t>quản</a:t>
            </a:r>
            <a:r>
              <a:rPr lang="en-US" sz="6600" b="1" smtClean="0">
                <a:solidFill>
                  <a:schemeClr val="accent1">
                    <a:lumMod val="40000"/>
                    <a:lumOff val="60000"/>
                  </a:schemeClr>
                </a:solidFill>
                <a:effectLst>
                  <a:outerShdw blurRad="38100" dist="38100" dir="2700000" algn="tl">
                    <a:srgbClr val="000000">
                      <a:alpha val="43137"/>
                    </a:srgbClr>
                  </a:outerShdw>
                </a:effectLst>
                <a:latin typeface="Times New Roman"/>
                <a:ea typeface="Times New Roman"/>
                <a:cs typeface="Times New Roman"/>
              </a:rPr>
              <a:t> </a:t>
            </a:r>
            <a:r>
              <a:rPr lang="en-US" sz="6600" b="1" err="1" smtClean="0">
                <a:solidFill>
                  <a:schemeClr val="accent1">
                    <a:lumMod val="40000"/>
                    <a:lumOff val="60000"/>
                  </a:schemeClr>
                </a:solidFill>
                <a:effectLst>
                  <a:outerShdw blurRad="38100" dist="38100" dir="2700000" algn="tl">
                    <a:srgbClr val="000000">
                      <a:alpha val="43137"/>
                    </a:srgbClr>
                  </a:outerShdw>
                </a:effectLst>
                <a:latin typeface="Times New Roman"/>
                <a:ea typeface="Times New Roman"/>
                <a:cs typeface="Times New Roman"/>
              </a:rPr>
              <a:t>khó</a:t>
            </a:r>
            <a:endParaRPr lang="en-US" sz="6600" b="1">
              <a:solidFill>
                <a:schemeClr val="accent1">
                  <a:lumMod val="40000"/>
                  <a:lumOff val="60000"/>
                </a:schemeClr>
              </a:solidFill>
              <a:effectLst>
                <a:outerShdw blurRad="38100" dist="38100" dir="2700000" algn="tl">
                  <a:srgbClr val="000000">
                    <a:alpha val="43137"/>
                  </a:srgbClr>
                </a:outerShdw>
              </a:effectLst>
              <a:latin typeface="Times New Roman"/>
              <a:ea typeface="Times New Roman"/>
              <a:cs typeface="Times New Roman"/>
            </a:endParaRPr>
          </a:p>
          <a:p>
            <a:pPr algn="ctr">
              <a:lnSpc>
                <a:spcPct val="115000"/>
              </a:lnSpc>
              <a:spcAft>
                <a:spcPts val="0"/>
              </a:spcAft>
            </a:pPr>
            <a:r>
              <a:rPr lang="en-US" sz="6600" b="1" err="1" smtClean="0">
                <a:solidFill>
                  <a:schemeClr val="accent1">
                    <a:lumMod val="40000"/>
                    <a:lumOff val="60000"/>
                  </a:schemeClr>
                </a:solidFill>
                <a:effectLst>
                  <a:outerShdw blurRad="38100" dist="38100" dir="2700000" algn="tl">
                    <a:srgbClr val="000000">
                      <a:alpha val="43137"/>
                    </a:srgbClr>
                  </a:outerShdw>
                </a:effectLst>
                <a:latin typeface="Times New Roman"/>
                <a:ea typeface="Times New Roman"/>
                <a:cs typeface="Times New Roman"/>
              </a:rPr>
              <a:t>và</a:t>
            </a:r>
            <a:r>
              <a:rPr lang="en-US" sz="6600" b="1" smtClean="0">
                <a:solidFill>
                  <a:schemeClr val="accent1">
                    <a:lumMod val="40000"/>
                    <a:lumOff val="60000"/>
                  </a:schemeClr>
                </a:solidFill>
                <a:effectLst>
                  <a:outerShdw blurRad="38100" dist="38100" dir="2700000" algn="tl">
                    <a:srgbClr val="000000">
                      <a:alpha val="43137"/>
                    </a:srgbClr>
                  </a:outerShdw>
                </a:effectLst>
                <a:latin typeface="Times New Roman"/>
                <a:ea typeface="Times New Roman"/>
                <a:cs typeface="Times New Roman"/>
              </a:rPr>
              <a:t> </a:t>
            </a:r>
            <a:r>
              <a:rPr lang="en-US" sz="6600" b="1" err="1" smtClean="0">
                <a:solidFill>
                  <a:schemeClr val="accent1">
                    <a:lumMod val="40000"/>
                    <a:lumOff val="60000"/>
                  </a:schemeClr>
                </a:solidFill>
                <a:effectLst>
                  <a:outerShdw blurRad="38100" dist="38100" dir="2700000" algn="tl">
                    <a:srgbClr val="000000">
                      <a:alpha val="43137"/>
                    </a:srgbClr>
                  </a:outerShdw>
                </a:effectLst>
                <a:latin typeface="Times New Roman"/>
                <a:ea typeface="Times New Roman"/>
                <a:cs typeface="Times New Roman"/>
              </a:rPr>
              <a:t>cách</a:t>
            </a:r>
            <a:r>
              <a:rPr lang="en-US" sz="6600" b="1" smtClean="0">
                <a:solidFill>
                  <a:schemeClr val="accent1">
                    <a:lumMod val="40000"/>
                    <a:lumOff val="60000"/>
                  </a:schemeClr>
                </a:solidFill>
                <a:effectLst>
                  <a:outerShdw blurRad="38100" dist="38100" dir="2700000" algn="tl">
                    <a:srgbClr val="000000">
                      <a:alpha val="43137"/>
                    </a:srgbClr>
                  </a:outerShdw>
                </a:effectLst>
                <a:latin typeface="Times New Roman"/>
                <a:ea typeface="Times New Roman"/>
                <a:cs typeface="Times New Roman"/>
              </a:rPr>
              <a:t> </a:t>
            </a:r>
            <a:r>
              <a:rPr lang="en-US" sz="6600" b="1" err="1" smtClean="0">
                <a:solidFill>
                  <a:schemeClr val="accent1">
                    <a:lumMod val="40000"/>
                    <a:lumOff val="60000"/>
                  </a:schemeClr>
                </a:solidFill>
                <a:effectLst>
                  <a:outerShdw blurRad="38100" dist="38100" dir="2700000" algn="tl">
                    <a:srgbClr val="000000">
                      <a:alpha val="43137"/>
                    </a:srgbClr>
                  </a:outerShdw>
                </a:effectLst>
                <a:latin typeface="Times New Roman"/>
                <a:ea typeface="Times New Roman"/>
                <a:cs typeface="Times New Roman"/>
              </a:rPr>
              <a:t>xử</a:t>
            </a:r>
            <a:r>
              <a:rPr lang="en-US" sz="6600" b="1" smtClean="0">
                <a:solidFill>
                  <a:schemeClr val="accent1">
                    <a:lumMod val="40000"/>
                    <a:lumOff val="60000"/>
                  </a:schemeClr>
                </a:solidFill>
                <a:effectLst>
                  <a:outerShdw blurRad="38100" dist="38100" dir="2700000" algn="tl">
                    <a:srgbClr val="000000">
                      <a:alpha val="43137"/>
                    </a:srgbClr>
                  </a:outerShdw>
                </a:effectLst>
                <a:latin typeface="Times New Roman"/>
                <a:ea typeface="Times New Roman"/>
                <a:cs typeface="Times New Roman"/>
              </a:rPr>
              <a:t> </a:t>
            </a:r>
            <a:r>
              <a:rPr lang="en-US" sz="6600" b="1" err="1" smtClean="0">
                <a:solidFill>
                  <a:schemeClr val="accent1">
                    <a:lumMod val="40000"/>
                    <a:lumOff val="60000"/>
                  </a:schemeClr>
                </a:solidFill>
                <a:effectLst>
                  <a:outerShdw blurRad="38100" dist="38100" dir="2700000" algn="tl">
                    <a:srgbClr val="000000">
                      <a:alpha val="43137"/>
                    </a:srgbClr>
                  </a:outerShdw>
                </a:effectLst>
                <a:latin typeface="Times New Roman"/>
                <a:ea typeface="Times New Roman"/>
                <a:cs typeface="Times New Roman"/>
              </a:rPr>
              <a:t>trí</a:t>
            </a:r>
            <a:endParaRPr lang="en-US" sz="6600" b="1" smtClean="0">
              <a:solidFill>
                <a:schemeClr val="accent1">
                  <a:lumMod val="40000"/>
                  <a:lumOff val="60000"/>
                </a:schemeClr>
              </a:solidFill>
              <a:effectLst>
                <a:outerShdw blurRad="38100" dist="38100" dir="2700000" algn="tl">
                  <a:srgbClr val="000000">
                    <a:alpha val="43137"/>
                  </a:srgbClr>
                </a:outerShdw>
              </a:effectLst>
              <a:latin typeface="Times New Roman"/>
              <a:ea typeface="Times New Roman"/>
              <a:cs typeface="Times New Roman"/>
            </a:endParaRPr>
          </a:p>
          <a:p>
            <a:pPr algn="ctr">
              <a:lnSpc>
                <a:spcPct val="115000"/>
              </a:lnSpc>
              <a:spcAft>
                <a:spcPts val="0"/>
              </a:spcAft>
            </a:pPr>
            <a:endParaRPr lang="en-US" sz="8800" b="1">
              <a:latin typeface="Times New Roman"/>
              <a:ea typeface="Calibri"/>
              <a:cs typeface="Times New Roman"/>
            </a:endParaRPr>
          </a:p>
          <a:p>
            <a:pPr algn="ctr">
              <a:lnSpc>
                <a:spcPct val="115000"/>
              </a:lnSpc>
              <a:spcAft>
                <a:spcPts val="0"/>
              </a:spcAft>
            </a:pPr>
            <a:r>
              <a:rPr lang="en-US" sz="2800" b="1" smtClean="0">
                <a:latin typeface="Times New Roman"/>
                <a:ea typeface="Calibri"/>
                <a:cs typeface="Times New Roman"/>
              </a:rPr>
              <a:t>BSCKI. </a:t>
            </a:r>
            <a:r>
              <a:rPr lang="en-US" sz="2800" b="1" err="1" smtClean="0">
                <a:latin typeface="Times New Roman"/>
                <a:ea typeface="Calibri"/>
                <a:cs typeface="Times New Roman"/>
              </a:rPr>
              <a:t>Dương</a:t>
            </a:r>
            <a:r>
              <a:rPr lang="en-US" sz="2800" b="1" smtClean="0">
                <a:latin typeface="Times New Roman"/>
                <a:ea typeface="Calibri"/>
                <a:cs typeface="Times New Roman"/>
              </a:rPr>
              <a:t> </a:t>
            </a:r>
            <a:r>
              <a:rPr lang="en-US" sz="2800" b="1" err="1" smtClean="0">
                <a:latin typeface="Times New Roman"/>
                <a:ea typeface="Calibri"/>
                <a:cs typeface="Times New Roman"/>
              </a:rPr>
              <a:t>Quốc</a:t>
            </a:r>
            <a:r>
              <a:rPr lang="en-US" sz="2800" b="1" smtClean="0">
                <a:latin typeface="Times New Roman"/>
                <a:ea typeface="Calibri"/>
                <a:cs typeface="Times New Roman"/>
              </a:rPr>
              <a:t> </a:t>
            </a:r>
            <a:r>
              <a:rPr lang="en-US" sz="2800" b="1" err="1" smtClean="0">
                <a:latin typeface="Times New Roman"/>
                <a:ea typeface="Calibri"/>
                <a:cs typeface="Times New Roman"/>
              </a:rPr>
              <a:t>Yên</a:t>
            </a:r>
            <a:endParaRPr lang="en-US" sz="2800">
              <a:ea typeface="Calibri"/>
              <a:cs typeface="Times New Roman"/>
            </a:endParaRPr>
          </a:p>
        </p:txBody>
      </p:sp>
    </p:spTree>
    <p:extLst>
      <p:ext uri="{BB962C8B-B14F-4D97-AF65-F5344CB8AC3E}">
        <p14:creationId xmlns:p14="http://schemas.microsoft.com/office/powerpoint/2010/main" val="1798785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76200"/>
            <a:ext cx="8686800" cy="1366528"/>
          </a:xfrm>
          <a:prstGeom prst="rect">
            <a:avLst/>
          </a:prstGeom>
        </p:spPr>
        <p:txBody>
          <a:bodyPr wrap="square">
            <a:spAutoFit/>
          </a:bodyPr>
          <a:lstStyle/>
          <a:p>
            <a:pPr algn="ctr">
              <a:lnSpc>
                <a:spcPct val="115000"/>
              </a:lnSpc>
              <a:spcAft>
                <a:spcPts val="0"/>
              </a:spcAft>
            </a:pPr>
            <a:r>
              <a:rPr lang="en-US" sz="3600" b="1" smtClean="0">
                <a:effectLst/>
                <a:latin typeface="Times New Roman"/>
                <a:ea typeface="Times New Roman"/>
                <a:cs typeface="Times New Roman"/>
              </a:rPr>
              <a:t>* </a:t>
            </a:r>
            <a:r>
              <a:rPr lang="en-US" sz="3600" b="1" err="1" smtClean="0">
                <a:effectLst/>
                <a:latin typeface="Times New Roman"/>
                <a:ea typeface="Times New Roman"/>
                <a:cs typeface="Times New Roman"/>
              </a:rPr>
              <a:t>Phân</a:t>
            </a:r>
            <a:r>
              <a:rPr lang="en-US" sz="3600" b="1" smtClean="0">
                <a:effectLst/>
                <a:latin typeface="Times New Roman"/>
                <a:ea typeface="Times New Roman"/>
                <a:cs typeface="Times New Roman"/>
              </a:rPr>
              <a:t> </a:t>
            </a:r>
            <a:r>
              <a:rPr lang="en-US" sz="3600" b="1" err="1" smtClean="0">
                <a:effectLst/>
                <a:latin typeface="Times New Roman"/>
                <a:ea typeface="Times New Roman"/>
                <a:cs typeface="Times New Roman"/>
              </a:rPr>
              <a:t>loại</a:t>
            </a:r>
            <a:r>
              <a:rPr lang="en-US" sz="3600" b="1" smtClean="0">
                <a:effectLst/>
                <a:latin typeface="Times New Roman"/>
                <a:ea typeface="Times New Roman"/>
                <a:cs typeface="Times New Roman"/>
              </a:rPr>
              <a:t> </a:t>
            </a:r>
            <a:r>
              <a:rPr lang="en-US" sz="3600" b="1" err="1" smtClean="0">
                <a:effectLst/>
                <a:latin typeface="Times New Roman"/>
                <a:ea typeface="Times New Roman"/>
                <a:cs typeface="Times New Roman"/>
              </a:rPr>
              <a:t>mức</a:t>
            </a:r>
            <a:r>
              <a:rPr lang="en-US" sz="3600" b="1" smtClean="0">
                <a:effectLst/>
                <a:latin typeface="Times New Roman"/>
                <a:ea typeface="Times New Roman"/>
                <a:cs typeface="Times New Roman"/>
              </a:rPr>
              <a:t> </a:t>
            </a:r>
            <a:r>
              <a:rPr lang="en-US" sz="3600" b="1" err="1" smtClean="0">
                <a:effectLst/>
                <a:latin typeface="Times New Roman"/>
                <a:ea typeface="Times New Roman"/>
                <a:cs typeface="Times New Roman"/>
              </a:rPr>
              <a:t>độ</a:t>
            </a:r>
            <a:r>
              <a:rPr lang="en-US" sz="3600" b="1" smtClean="0">
                <a:effectLst/>
                <a:latin typeface="Times New Roman"/>
                <a:ea typeface="Times New Roman"/>
                <a:cs typeface="Times New Roman"/>
              </a:rPr>
              <a:t> </a:t>
            </a:r>
            <a:r>
              <a:rPr lang="en-US" sz="3600" b="1" err="1" smtClean="0">
                <a:effectLst/>
                <a:latin typeface="Times New Roman"/>
                <a:ea typeface="Times New Roman"/>
                <a:cs typeface="Times New Roman"/>
              </a:rPr>
              <a:t>đặt</a:t>
            </a:r>
            <a:r>
              <a:rPr lang="en-US" sz="3600" b="1" smtClean="0">
                <a:effectLst/>
                <a:latin typeface="Times New Roman"/>
                <a:ea typeface="Times New Roman"/>
                <a:cs typeface="Times New Roman"/>
              </a:rPr>
              <a:t> NKQ </a:t>
            </a:r>
            <a:r>
              <a:rPr lang="en-US" sz="3600" b="1" err="1" smtClean="0">
                <a:effectLst/>
                <a:latin typeface="Times New Roman"/>
                <a:ea typeface="Times New Roman"/>
                <a:cs typeface="Times New Roman"/>
              </a:rPr>
              <a:t>khó</a:t>
            </a:r>
            <a:endParaRPr lang="en-US" sz="3600" b="1" smtClean="0">
              <a:effectLst/>
              <a:latin typeface="Times New Roman"/>
              <a:ea typeface="Times New Roman"/>
              <a:cs typeface="Times New Roman"/>
            </a:endParaRPr>
          </a:p>
          <a:p>
            <a:pPr algn="ctr">
              <a:lnSpc>
                <a:spcPct val="115000"/>
              </a:lnSpc>
              <a:spcAft>
                <a:spcPts val="0"/>
              </a:spcAft>
            </a:pPr>
            <a:r>
              <a:rPr lang="en-US" sz="3600" b="1" err="1" smtClean="0">
                <a:effectLst/>
                <a:latin typeface="Times New Roman"/>
                <a:ea typeface="Times New Roman"/>
                <a:cs typeface="Times New Roman"/>
              </a:rPr>
              <a:t>bằng</a:t>
            </a:r>
            <a:r>
              <a:rPr lang="en-US" sz="3600" b="1" smtClean="0">
                <a:effectLst/>
                <a:latin typeface="Times New Roman"/>
                <a:ea typeface="Times New Roman"/>
                <a:cs typeface="Times New Roman"/>
              </a:rPr>
              <a:t> </a:t>
            </a:r>
            <a:r>
              <a:rPr lang="en-US" sz="3600" b="1" err="1" smtClean="0">
                <a:effectLst/>
                <a:latin typeface="Times New Roman"/>
                <a:ea typeface="Times New Roman"/>
                <a:cs typeface="Times New Roman"/>
              </a:rPr>
              <a:t>đèn</a:t>
            </a:r>
            <a:r>
              <a:rPr lang="en-US" sz="3600" b="1" smtClean="0">
                <a:effectLst/>
                <a:latin typeface="Times New Roman"/>
                <a:ea typeface="Times New Roman"/>
                <a:cs typeface="Times New Roman"/>
              </a:rPr>
              <a:t> </a:t>
            </a:r>
            <a:r>
              <a:rPr lang="en-US" sz="3600" b="1" err="1" smtClean="0">
                <a:effectLst/>
                <a:latin typeface="Times New Roman"/>
                <a:ea typeface="Times New Roman"/>
                <a:cs typeface="Times New Roman"/>
              </a:rPr>
              <a:t>soi</a:t>
            </a:r>
            <a:r>
              <a:rPr lang="en-US" sz="3600" b="1" smtClean="0">
                <a:effectLst/>
                <a:latin typeface="Times New Roman"/>
                <a:ea typeface="Times New Roman"/>
                <a:cs typeface="Times New Roman"/>
              </a:rPr>
              <a:t> </a:t>
            </a:r>
            <a:r>
              <a:rPr lang="en-US" sz="3600" b="1" err="1" smtClean="0">
                <a:effectLst/>
                <a:latin typeface="Times New Roman"/>
                <a:ea typeface="Times New Roman"/>
                <a:cs typeface="Times New Roman"/>
              </a:rPr>
              <a:t>thanh</a:t>
            </a:r>
            <a:r>
              <a:rPr lang="en-US" sz="3600" b="1" smtClean="0">
                <a:effectLst/>
                <a:latin typeface="Times New Roman"/>
                <a:ea typeface="Times New Roman"/>
                <a:cs typeface="Times New Roman"/>
              </a:rPr>
              <a:t> </a:t>
            </a:r>
            <a:r>
              <a:rPr lang="en-US" sz="3600" b="1" err="1" smtClean="0">
                <a:effectLst/>
                <a:latin typeface="Times New Roman"/>
                <a:ea typeface="Times New Roman"/>
                <a:cs typeface="Times New Roman"/>
              </a:rPr>
              <a:t>quản</a:t>
            </a:r>
            <a:endParaRPr lang="en-US" sz="2800">
              <a:effectLst/>
              <a:latin typeface="Calibri"/>
              <a:ea typeface="Calibri"/>
              <a:cs typeface="Times New Roman"/>
            </a:endParaRPr>
          </a:p>
        </p:txBody>
      </p:sp>
      <p:sp>
        <p:nvSpPr>
          <p:cNvPr id="5" name="Rectangle 4"/>
          <p:cNvSpPr/>
          <p:nvPr/>
        </p:nvSpPr>
        <p:spPr>
          <a:xfrm>
            <a:off x="398253" y="1554282"/>
            <a:ext cx="8458200" cy="2817694"/>
          </a:xfrm>
          <a:prstGeom prst="rect">
            <a:avLst/>
          </a:prstGeom>
        </p:spPr>
        <p:txBody>
          <a:bodyPr wrap="square">
            <a:spAutoFit/>
          </a:bodyPr>
          <a:lstStyle/>
          <a:p>
            <a:pPr indent="457200" algn="just">
              <a:lnSpc>
                <a:spcPct val="115000"/>
              </a:lnSpc>
              <a:spcAft>
                <a:spcPts val="0"/>
              </a:spcAft>
            </a:pPr>
            <a:r>
              <a:rPr lang="en-US" sz="2200" smtClean="0">
                <a:effectLst/>
                <a:latin typeface="Times New Roman"/>
                <a:ea typeface="Times New Roman"/>
                <a:cs typeface="Times New Roman"/>
              </a:rPr>
              <a:t>Theo Cormack </a:t>
            </a:r>
            <a:r>
              <a:rPr lang="en-US" sz="2200" err="1" smtClean="0">
                <a:effectLst/>
                <a:latin typeface="Times New Roman"/>
                <a:ea typeface="Times New Roman"/>
                <a:cs typeface="Times New Roman"/>
              </a:rPr>
              <a:t>và</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Lehance</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phân</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độ</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đánh</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giá</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khi</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soi</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thanh</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quản</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bằng</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đèn</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Mascintosh</a:t>
            </a:r>
            <a:endParaRPr lang="en-US" sz="2200" smtClean="0">
              <a:effectLst/>
              <a:latin typeface="Calibri"/>
              <a:ea typeface="Calibri"/>
              <a:cs typeface="Times New Roman"/>
            </a:endParaRPr>
          </a:p>
          <a:p>
            <a:pPr indent="457200" algn="just">
              <a:lnSpc>
                <a:spcPct val="115000"/>
              </a:lnSpc>
              <a:spcAft>
                <a:spcPts val="0"/>
              </a:spcAft>
            </a:pP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Độ</a:t>
            </a:r>
            <a:r>
              <a:rPr lang="en-US" sz="2200" smtClean="0">
                <a:effectLst/>
                <a:latin typeface="Times New Roman"/>
                <a:ea typeface="Times New Roman"/>
                <a:cs typeface="Times New Roman"/>
              </a:rPr>
              <a:t> I: </a:t>
            </a:r>
            <a:r>
              <a:rPr lang="en-US" sz="2200" err="1" smtClean="0">
                <a:effectLst/>
                <a:latin typeface="Times New Roman"/>
                <a:ea typeface="Times New Roman"/>
                <a:cs typeface="Times New Roman"/>
              </a:rPr>
              <a:t>Khi</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thấy</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toàn</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bộ</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khe</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giữa</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hai</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dây</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thanh</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quản</a:t>
            </a:r>
            <a:r>
              <a:rPr lang="en-US" sz="2200" smtClean="0">
                <a:effectLst/>
                <a:latin typeface="Times New Roman"/>
                <a:ea typeface="Times New Roman"/>
                <a:cs typeface="Times New Roman"/>
              </a:rPr>
              <a:t>.</a:t>
            </a:r>
            <a:endParaRPr lang="en-US" sz="2200" smtClean="0">
              <a:effectLst/>
              <a:latin typeface="Calibri"/>
              <a:ea typeface="Calibri"/>
              <a:cs typeface="Times New Roman"/>
            </a:endParaRPr>
          </a:p>
          <a:p>
            <a:pPr indent="457200" algn="just">
              <a:lnSpc>
                <a:spcPct val="115000"/>
              </a:lnSpc>
              <a:spcAft>
                <a:spcPts val="0"/>
              </a:spcAft>
            </a:pP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Độ</a:t>
            </a:r>
            <a:r>
              <a:rPr lang="en-US" sz="2200" smtClean="0">
                <a:effectLst/>
                <a:latin typeface="Times New Roman"/>
                <a:ea typeface="Times New Roman"/>
                <a:cs typeface="Times New Roman"/>
              </a:rPr>
              <a:t> II: </a:t>
            </a:r>
            <a:r>
              <a:rPr lang="en-US" sz="2200" err="1" smtClean="0">
                <a:effectLst/>
                <a:latin typeface="Times New Roman"/>
                <a:ea typeface="Times New Roman"/>
                <a:cs typeface="Times New Roman"/>
              </a:rPr>
              <a:t>Chỉ</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thấy</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phần</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sau</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của</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thanh</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quản</a:t>
            </a:r>
            <a:r>
              <a:rPr lang="en-US" sz="2200" smtClean="0">
                <a:effectLst/>
                <a:latin typeface="Times New Roman"/>
                <a:ea typeface="Times New Roman"/>
                <a:cs typeface="Times New Roman"/>
              </a:rPr>
              <a:t>.</a:t>
            </a:r>
            <a:endParaRPr lang="en-US" sz="2200" smtClean="0">
              <a:effectLst/>
              <a:latin typeface="Calibri"/>
              <a:ea typeface="Calibri"/>
              <a:cs typeface="Times New Roman"/>
            </a:endParaRPr>
          </a:p>
          <a:p>
            <a:pPr indent="457200" algn="just">
              <a:lnSpc>
                <a:spcPct val="115000"/>
              </a:lnSpc>
              <a:spcAft>
                <a:spcPts val="0"/>
              </a:spcAft>
            </a:pP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Độ</a:t>
            </a:r>
            <a:r>
              <a:rPr lang="en-US" sz="2200" smtClean="0">
                <a:effectLst/>
                <a:latin typeface="Times New Roman"/>
                <a:ea typeface="Times New Roman"/>
                <a:cs typeface="Times New Roman"/>
              </a:rPr>
              <a:t> III: </a:t>
            </a:r>
            <a:r>
              <a:rPr lang="en-US" sz="2200" err="1" smtClean="0">
                <a:effectLst/>
                <a:latin typeface="Times New Roman"/>
                <a:ea typeface="Times New Roman"/>
                <a:cs typeface="Times New Roman"/>
              </a:rPr>
              <a:t>chỉ</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thấy</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sụn</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nắp</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thanh</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môn</a:t>
            </a:r>
            <a:r>
              <a:rPr lang="en-US" sz="2200" smtClean="0">
                <a:effectLst/>
                <a:latin typeface="Times New Roman"/>
                <a:ea typeface="Times New Roman"/>
                <a:cs typeface="Times New Roman"/>
              </a:rPr>
              <a:t>.</a:t>
            </a:r>
            <a:endParaRPr lang="en-US" sz="2200" smtClean="0">
              <a:effectLst/>
              <a:latin typeface="Calibri"/>
              <a:ea typeface="Calibri"/>
              <a:cs typeface="Times New Roman"/>
            </a:endParaRPr>
          </a:p>
          <a:p>
            <a:pPr indent="457200" algn="just">
              <a:lnSpc>
                <a:spcPct val="115000"/>
              </a:lnSpc>
              <a:spcAft>
                <a:spcPts val="0"/>
              </a:spcAft>
            </a:pP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Độ</a:t>
            </a:r>
            <a:r>
              <a:rPr lang="en-US" sz="2200" smtClean="0">
                <a:effectLst/>
                <a:latin typeface="Times New Roman"/>
                <a:ea typeface="Times New Roman"/>
                <a:cs typeface="Times New Roman"/>
              </a:rPr>
              <a:t> IV: </a:t>
            </a:r>
            <a:r>
              <a:rPr lang="en-US" sz="2200" err="1" smtClean="0">
                <a:effectLst/>
                <a:latin typeface="Times New Roman"/>
                <a:ea typeface="Times New Roman"/>
                <a:cs typeface="Times New Roman"/>
              </a:rPr>
              <a:t>chỉ</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thấy</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khẩu</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cái</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mềm</a:t>
            </a:r>
            <a:r>
              <a:rPr lang="en-US" sz="2200" smtClean="0">
                <a:effectLst/>
                <a:latin typeface="Times New Roman"/>
                <a:ea typeface="Times New Roman"/>
                <a:cs typeface="Times New Roman"/>
              </a:rPr>
              <a:t>.</a:t>
            </a:r>
            <a:endParaRPr lang="en-US" sz="2200" smtClean="0">
              <a:effectLst/>
              <a:latin typeface="Calibri"/>
              <a:ea typeface="Calibri"/>
              <a:cs typeface="Times New Roman"/>
            </a:endParaRPr>
          </a:p>
          <a:p>
            <a:pPr indent="457200" algn="just">
              <a:lnSpc>
                <a:spcPct val="115000"/>
              </a:lnSpc>
              <a:spcAft>
                <a:spcPts val="0"/>
              </a:spcAft>
            </a:pP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Đặt</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nội</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khí</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quản</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khó</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khi</a:t>
            </a:r>
            <a:r>
              <a:rPr lang="en-US" sz="2200" smtClean="0">
                <a:effectLst/>
                <a:latin typeface="Times New Roman"/>
                <a:ea typeface="Times New Roman"/>
                <a:cs typeface="Times New Roman"/>
              </a:rPr>
              <a:t> ở </a:t>
            </a:r>
            <a:r>
              <a:rPr lang="en-US" sz="2200" err="1" smtClean="0">
                <a:effectLst/>
                <a:latin typeface="Times New Roman"/>
                <a:ea typeface="Times New Roman"/>
                <a:cs typeface="Times New Roman"/>
              </a:rPr>
              <a:t>độ</a:t>
            </a:r>
            <a:r>
              <a:rPr lang="en-US" sz="2200" smtClean="0">
                <a:effectLst/>
                <a:latin typeface="Times New Roman"/>
                <a:ea typeface="Times New Roman"/>
                <a:cs typeface="Times New Roman"/>
              </a:rPr>
              <a:t> III, IV.</a:t>
            </a:r>
            <a:endParaRPr lang="en-US" sz="2200">
              <a:effectLst/>
              <a:latin typeface="Calibri"/>
              <a:ea typeface="Calibri"/>
              <a:cs typeface="Times New Roman"/>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4371976"/>
            <a:ext cx="5486400" cy="2400318"/>
          </a:xfrm>
          <a:prstGeom prst="rect">
            <a:avLst/>
          </a:prstGeom>
        </p:spPr>
      </p:pic>
    </p:spTree>
    <p:extLst>
      <p:ext uri="{BB962C8B-B14F-4D97-AF65-F5344CB8AC3E}">
        <p14:creationId xmlns:p14="http://schemas.microsoft.com/office/powerpoint/2010/main" val="3371186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457200"/>
            <a:ext cx="8610600" cy="689099"/>
          </a:xfrm>
          <a:prstGeom prst="rect">
            <a:avLst/>
          </a:prstGeom>
        </p:spPr>
        <p:txBody>
          <a:bodyPr wrap="square">
            <a:spAutoFit/>
          </a:bodyPr>
          <a:lstStyle/>
          <a:p>
            <a:pPr indent="457200" algn="just">
              <a:lnSpc>
                <a:spcPct val="115000"/>
              </a:lnSpc>
              <a:spcAft>
                <a:spcPts val="0"/>
              </a:spcAft>
            </a:pPr>
            <a:r>
              <a:rPr lang="en-US" sz="3600" b="1" smtClean="0">
                <a:solidFill>
                  <a:schemeClr val="bg2">
                    <a:lumMod val="40000"/>
                    <a:lumOff val="60000"/>
                  </a:schemeClr>
                </a:solidFill>
                <a:effectLst>
                  <a:outerShdw blurRad="38100" dist="38100" dir="2700000" algn="tl">
                    <a:srgbClr val="000000">
                      <a:alpha val="43137"/>
                    </a:srgbClr>
                  </a:outerShdw>
                </a:effectLst>
                <a:latin typeface="Times New Roman"/>
                <a:ea typeface="Calibri"/>
                <a:cs typeface="Times New Roman"/>
              </a:rPr>
              <a:t>3. </a:t>
            </a:r>
            <a:r>
              <a:rPr lang="en-US" sz="3600" b="1" err="1" smtClean="0">
                <a:solidFill>
                  <a:schemeClr val="bg2">
                    <a:lumMod val="40000"/>
                    <a:lumOff val="60000"/>
                  </a:schemeClr>
                </a:solidFill>
                <a:effectLst>
                  <a:outerShdw blurRad="38100" dist="38100" dir="2700000" algn="tl">
                    <a:srgbClr val="000000">
                      <a:alpha val="43137"/>
                    </a:srgbClr>
                  </a:outerShdw>
                </a:effectLst>
                <a:latin typeface="Times New Roman"/>
                <a:ea typeface="Calibri"/>
                <a:cs typeface="Times New Roman"/>
              </a:rPr>
              <a:t>Tiên</a:t>
            </a:r>
            <a:r>
              <a:rPr lang="en-US" sz="3600" b="1" smtClean="0">
                <a:solidFill>
                  <a:schemeClr val="bg2">
                    <a:lumMod val="40000"/>
                    <a:lumOff val="60000"/>
                  </a:schemeClr>
                </a:solidFill>
                <a:effectLst>
                  <a:outerShdw blurRad="38100" dist="38100" dir="2700000" algn="tl">
                    <a:srgbClr val="000000">
                      <a:alpha val="43137"/>
                    </a:srgbClr>
                  </a:outerShdw>
                </a:effectLst>
                <a:latin typeface="Times New Roman"/>
                <a:ea typeface="Calibri"/>
                <a:cs typeface="Times New Roman"/>
              </a:rPr>
              <a:t> </a:t>
            </a:r>
            <a:r>
              <a:rPr lang="en-US" sz="3600" b="1" err="1" smtClean="0">
                <a:solidFill>
                  <a:schemeClr val="bg2">
                    <a:lumMod val="40000"/>
                    <a:lumOff val="60000"/>
                  </a:schemeClr>
                </a:solidFill>
                <a:effectLst>
                  <a:outerShdw blurRad="38100" dist="38100" dir="2700000" algn="tl">
                    <a:srgbClr val="000000">
                      <a:alpha val="43137"/>
                    </a:srgbClr>
                  </a:outerShdw>
                </a:effectLst>
                <a:latin typeface="Times New Roman"/>
                <a:ea typeface="Calibri"/>
                <a:cs typeface="Times New Roman"/>
              </a:rPr>
              <a:t>lượng</a:t>
            </a:r>
            <a:r>
              <a:rPr lang="en-US" sz="3600" b="1" smtClean="0">
                <a:solidFill>
                  <a:schemeClr val="bg2">
                    <a:lumMod val="40000"/>
                    <a:lumOff val="60000"/>
                  </a:schemeClr>
                </a:solidFill>
                <a:effectLst>
                  <a:outerShdw blurRad="38100" dist="38100" dir="2700000" algn="tl">
                    <a:srgbClr val="000000">
                      <a:alpha val="43137"/>
                    </a:srgbClr>
                  </a:outerShdw>
                </a:effectLst>
                <a:latin typeface="Times New Roman"/>
                <a:ea typeface="Calibri"/>
                <a:cs typeface="Times New Roman"/>
              </a:rPr>
              <a:t> </a:t>
            </a:r>
            <a:r>
              <a:rPr lang="en-US" sz="3600" b="1" err="1" smtClean="0">
                <a:solidFill>
                  <a:schemeClr val="bg2">
                    <a:lumMod val="40000"/>
                    <a:lumOff val="60000"/>
                  </a:schemeClr>
                </a:solidFill>
                <a:effectLst>
                  <a:outerShdw blurRad="38100" dist="38100" dir="2700000" algn="tl">
                    <a:srgbClr val="000000">
                      <a:alpha val="43137"/>
                    </a:srgbClr>
                  </a:outerShdw>
                </a:effectLst>
                <a:latin typeface="Times New Roman"/>
                <a:ea typeface="Calibri"/>
                <a:cs typeface="Times New Roman"/>
              </a:rPr>
              <a:t>kiểm</a:t>
            </a:r>
            <a:r>
              <a:rPr lang="en-US" sz="3600" b="1" smtClean="0">
                <a:solidFill>
                  <a:schemeClr val="bg2">
                    <a:lumMod val="40000"/>
                    <a:lumOff val="60000"/>
                  </a:schemeClr>
                </a:solidFill>
                <a:effectLst>
                  <a:outerShdw blurRad="38100" dist="38100" dir="2700000" algn="tl">
                    <a:srgbClr val="000000">
                      <a:alpha val="43137"/>
                    </a:srgbClr>
                  </a:outerShdw>
                </a:effectLst>
                <a:latin typeface="Times New Roman"/>
                <a:ea typeface="Calibri"/>
                <a:cs typeface="Times New Roman"/>
              </a:rPr>
              <a:t> </a:t>
            </a:r>
            <a:r>
              <a:rPr lang="en-US" sz="3600" b="1" err="1" smtClean="0">
                <a:solidFill>
                  <a:schemeClr val="bg2">
                    <a:lumMod val="40000"/>
                    <a:lumOff val="60000"/>
                  </a:schemeClr>
                </a:solidFill>
                <a:effectLst>
                  <a:outerShdw blurRad="38100" dist="38100" dir="2700000" algn="tl">
                    <a:srgbClr val="000000">
                      <a:alpha val="43137"/>
                    </a:srgbClr>
                  </a:outerShdw>
                </a:effectLst>
                <a:latin typeface="Times New Roman"/>
                <a:ea typeface="Calibri"/>
                <a:cs typeface="Times New Roman"/>
              </a:rPr>
              <a:t>soát</a:t>
            </a:r>
            <a:r>
              <a:rPr lang="en-US" sz="3600" b="1" smtClean="0">
                <a:solidFill>
                  <a:schemeClr val="bg2">
                    <a:lumMod val="40000"/>
                    <a:lumOff val="60000"/>
                  </a:schemeClr>
                </a:solidFill>
                <a:effectLst>
                  <a:outerShdw blurRad="38100" dist="38100" dir="2700000" algn="tl">
                    <a:srgbClr val="000000">
                      <a:alpha val="43137"/>
                    </a:srgbClr>
                  </a:outerShdw>
                </a:effectLst>
                <a:latin typeface="Times New Roman"/>
                <a:ea typeface="Calibri"/>
                <a:cs typeface="Times New Roman"/>
              </a:rPr>
              <a:t> </a:t>
            </a:r>
            <a:r>
              <a:rPr lang="en-US" sz="3600" b="1" err="1" smtClean="0">
                <a:solidFill>
                  <a:schemeClr val="bg2">
                    <a:lumMod val="40000"/>
                    <a:lumOff val="60000"/>
                  </a:schemeClr>
                </a:solidFill>
                <a:effectLst>
                  <a:outerShdw blurRad="38100" dist="38100" dir="2700000" algn="tl">
                    <a:srgbClr val="000000">
                      <a:alpha val="43137"/>
                    </a:srgbClr>
                  </a:outerShdw>
                </a:effectLst>
                <a:latin typeface="Times New Roman"/>
                <a:ea typeface="Calibri"/>
                <a:cs typeface="Times New Roman"/>
              </a:rPr>
              <a:t>đường</a:t>
            </a:r>
            <a:r>
              <a:rPr lang="en-US" sz="3600" b="1" smtClean="0">
                <a:solidFill>
                  <a:schemeClr val="bg2">
                    <a:lumMod val="40000"/>
                    <a:lumOff val="60000"/>
                  </a:schemeClr>
                </a:solidFill>
                <a:effectLst>
                  <a:outerShdw blurRad="38100" dist="38100" dir="2700000" algn="tl">
                    <a:srgbClr val="000000">
                      <a:alpha val="43137"/>
                    </a:srgbClr>
                  </a:outerShdw>
                </a:effectLst>
                <a:latin typeface="Times New Roman"/>
                <a:ea typeface="Calibri"/>
                <a:cs typeface="Times New Roman"/>
              </a:rPr>
              <a:t> </a:t>
            </a:r>
            <a:r>
              <a:rPr lang="en-US" sz="3600" b="1" err="1" smtClean="0">
                <a:solidFill>
                  <a:schemeClr val="bg2">
                    <a:lumMod val="40000"/>
                    <a:lumOff val="60000"/>
                  </a:schemeClr>
                </a:solidFill>
                <a:effectLst>
                  <a:outerShdw blurRad="38100" dist="38100" dir="2700000" algn="tl">
                    <a:srgbClr val="000000">
                      <a:alpha val="43137"/>
                    </a:srgbClr>
                  </a:outerShdw>
                </a:effectLst>
                <a:latin typeface="Times New Roman"/>
                <a:ea typeface="Calibri"/>
                <a:cs typeface="Times New Roman"/>
              </a:rPr>
              <a:t>thở</a:t>
            </a:r>
            <a:r>
              <a:rPr lang="en-US" sz="3600" b="1" smtClean="0">
                <a:solidFill>
                  <a:schemeClr val="bg2">
                    <a:lumMod val="40000"/>
                    <a:lumOff val="60000"/>
                  </a:schemeClr>
                </a:solidFill>
                <a:effectLst>
                  <a:outerShdw blurRad="38100" dist="38100" dir="2700000" algn="tl">
                    <a:srgbClr val="000000">
                      <a:alpha val="43137"/>
                    </a:srgbClr>
                  </a:outerShdw>
                </a:effectLst>
                <a:latin typeface="Times New Roman"/>
                <a:ea typeface="Calibri"/>
                <a:cs typeface="Times New Roman"/>
              </a:rPr>
              <a:t> </a:t>
            </a:r>
            <a:r>
              <a:rPr lang="en-US" sz="3600" b="1" err="1" smtClean="0">
                <a:solidFill>
                  <a:schemeClr val="bg2">
                    <a:lumMod val="40000"/>
                    <a:lumOff val="60000"/>
                  </a:schemeClr>
                </a:solidFill>
                <a:effectLst>
                  <a:outerShdw blurRad="38100" dist="38100" dir="2700000" algn="tl">
                    <a:srgbClr val="000000">
                      <a:alpha val="43137"/>
                    </a:srgbClr>
                  </a:outerShdw>
                </a:effectLst>
                <a:latin typeface="Times New Roman"/>
                <a:ea typeface="Calibri"/>
                <a:cs typeface="Times New Roman"/>
              </a:rPr>
              <a:t>khó</a:t>
            </a:r>
            <a:endParaRPr lang="en-US" sz="3600">
              <a:solidFill>
                <a:schemeClr val="bg2">
                  <a:lumMod val="40000"/>
                  <a:lumOff val="60000"/>
                </a:schemeClr>
              </a:solidFill>
              <a:effectLst>
                <a:outerShdw blurRad="38100" dist="38100" dir="2700000" algn="tl">
                  <a:srgbClr val="000000">
                    <a:alpha val="43137"/>
                  </a:srgbClr>
                </a:outerShdw>
              </a:effectLst>
              <a:latin typeface="Calibri"/>
              <a:ea typeface="Calibri"/>
              <a:cs typeface="Times New Roman"/>
            </a:endParaRPr>
          </a:p>
        </p:txBody>
      </p:sp>
      <p:sp>
        <p:nvSpPr>
          <p:cNvPr id="5" name="Rectangle 4"/>
          <p:cNvSpPr/>
          <p:nvPr/>
        </p:nvSpPr>
        <p:spPr>
          <a:xfrm>
            <a:off x="304800" y="1447800"/>
            <a:ext cx="8610600" cy="4304255"/>
          </a:xfrm>
          <a:prstGeom prst="rect">
            <a:avLst/>
          </a:prstGeom>
        </p:spPr>
        <p:txBody>
          <a:bodyPr wrap="square">
            <a:spAutoFit/>
          </a:bodyPr>
          <a:lstStyle/>
          <a:p>
            <a:pPr indent="457200" algn="ctr">
              <a:lnSpc>
                <a:spcPct val="115000"/>
              </a:lnSpc>
              <a:spcAft>
                <a:spcPts val="0"/>
              </a:spcAft>
            </a:pPr>
            <a:r>
              <a:rPr lang="en-US" sz="2800" b="1" i="1" smtClean="0">
                <a:effectLst/>
                <a:latin typeface="Times New Roman"/>
                <a:ea typeface="Calibri"/>
                <a:cs typeface="Times New Roman"/>
              </a:rPr>
              <a:t>* </a:t>
            </a:r>
            <a:r>
              <a:rPr lang="en-US" sz="2800" b="1" i="1" err="1" smtClean="0">
                <a:effectLst/>
                <a:latin typeface="Times New Roman"/>
                <a:ea typeface="Calibri"/>
                <a:cs typeface="Times New Roman"/>
              </a:rPr>
              <a:t>Tiên</a:t>
            </a:r>
            <a:r>
              <a:rPr lang="en-US" sz="2800" b="1" i="1" smtClean="0">
                <a:effectLst/>
                <a:latin typeface="Times New Roman"/>
                <a:ea typeface="Calibri"/>
                <a:cs typeface="Times New Roman"/>
              </a:rPr>
              <a:t> </a:t>
            </a:r>
            <a:r>
              <a:rPr lang="en-US" sz="2800" b="1" i="1" err="1" smtClean="0">
                <a:effectLst/>
                <a:latin typeface="Times New Roman"/>
                <a:ea typeface="Calibri"/>
                <a:cs typeface="Times New Roman"/>
              </a:rPr>
              <a:t>lượng</a:t>
            </a:r>
            <a:r>
              <a:rPr lang="en-US" sz="2800" b="1" i="1" smtClean="0">
                <a:effectLst/>
                <a:latin typeface="Times New Roman"/>
                <a:ea typeface="Calibri"/>
                <a:cs typeface="Times New Roman"/>
              </a:rPr>
              <a:t> </a:t>
            </a:r>
            <a:r>
              <a:rPr lang="en-US" sz="2800" b="1" i="1" err="1" smtClean="0">
                <a:effectLst/>
                <a:latin typeface="Times New Roman"/>
                <a:ea typeface="Calibri"/>
                <a:cs typeface="Times New Roman"/>
              </a:rPr>
              <a:t>đặt</a:t>
            </a:r>
            <a:r>
              <a:rPr lang="en-US" sz="2800" b="1" i="1" smtClean="0">
                <a:effectLst/>
                <a:latin typeface="Times New Roman"/>
                <a:ea typeface="Calibri"/>
                <a:cs typeface="Times New Roman"/>
              </a:rPr>
              <a:t> </a:t>
            </a:r>
            <a:r>
              <a:rPr lang="en-US" sz="2800" b="1" i="1" err="1" smtClean="0">
                <a:effectLst/>
                <a:latin typeface="Times New Roman"/>
                <a:ea typeface="Calibri"/>
                <a:cs typeface="Times New Roman"/>
              </a:rPr>
              <a:t>nội</a:t>
            </a:r>
            <a:r>
              <a:rPr lang="en-US" sz="2800" b="1" i="1" smtClean="0">
                <a:effectLst/>
                <a:latin typeface="Times New Roman"/>
                <a:ea typeface="Calibri"/>
                <a:cs typeface="Times New Roman"/>
              </a:rPr>
              <a:t> </a:t>
            </a:r>
            <a:r>
              <a:rPr lang="en-US" sz="2800" b="1" i="1" err="1" smtClean="0">
                <a:effectLst/>
                <a:latin typeface="Times New Roman"/>
                <a:ea typeface="Calibri"/>
                <a:cs typeface="Times New Roman"/>
              </a:rPr>
              <a:t>khí</a:t>
            </a:r>
            <a:r>
              <a:rPr lang="en-US" sz="2800" b="1" i="1" smtClean="0">
                <a:effectLst/>
                <a:latin typeface="Times New Roman"/>
                <a:ea typeface="Calibri"/>
                <a:cs typeface="Times New Roman"/>
              </a:rPr>
              <a:t> </a:t>
            </a:r>
            <a:r>
              <a:rPr lang="en-US" sz="2800" b="1" i="1" err="1" smtClean="0">
                <a:effectLst/>
                <a:latin typeface="Times New Roman"/>
                <a:ea typeface="Calibri"/>
                <a:cs typeface="Times New Roman"/>
              </a:rPr>
              <a:t>quản</a:t>
            </a:r>
            <a:r>
              <a:rPr lang="en-US" sz="2800" b="1" i="1" smtClean="0">
                <a:effectLst/>
                <a:latin typeface="Times New Roman"/>
                <a:ea typeface="Calibri"/>
                <a:cs typeface="Times New Roman"/>
              </a:rPr>
              <a:t> </a:t>
            </a:r>
            <a:r>
              <a:rPr lang="en-US" sz="2800" b="1" i="1" err="1" smtClean="0">
                <a:effectLst/>
                <a:latin typeface="Times New Roman"/>
                <a:ea typeface="Calibri"/>
                <a:cs typeface="Times New Roman"/>
              </a:rPr>
              <a:t>khó</a:t>
            </a:r>
            <a:r>
              <a:rPr lang="en-US" sz="2800" b="1" i="1" smtClean="0">
                <a:effectLst/>
                <a:latin typeface="Times New Roman"/>
                <a:ea typeface="Calibri"/>
                <a:cs typeface="Times New Roman"/>
              </a:rPr>
              <a:t>. </a:t>
            </a:r>
          </a:p>
          <a:p>
            <a:pPr indent="457200" algn="just">
              <a:lnSpc>
                <a:spcPct val="115000"/>
              </a:lnSpc>
              <a:spcAft>
                <a:spcPts val="0"/>
              </a:spcAft>
            </a:pPr>
            <a:endParaRPr lang="en-US" sz="1400" b="1" i="1" smtClean="0">
              <a:effectLst/>
              <a:latin typeface="Times New Roman"/>
              <a:ea typeface="Calibri"/>
              <a:cs typeface="Times New Roman"/>
            </a:endParaRPr>
          </a:p>
          <a:p>
            <a:pPr indent="457200" algn="just">
              <a:lnSpc>
                <a:spcPct val="115000"/>
              </a:lnSpc>
              <a:spcAft>
                <a:spcPts val="0"/>
              </a:spcAft>
            </a:pPr>
            <a:r>
              <a:rPr lang="en-US" sz="2800" err="1" smtClean="0">
                <a:effectLst/>
                <a:latin typeface="Times New Roman"/>
                <a:ea typeface="Calibri"/>
                <a:cs typeface="Times New Roman"/>
              </a:rPr>
              <a:t>Các</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dấu</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hiệu</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lâm</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sàng</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quan</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trọng</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nhất</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bao</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gồm</a:t>
            </a:r>
            <a:r>
              <a:rPr lang="en-US" sz="2800" smtClean="0">
                <a:effectLst/>
                <a:latin typeface="Times New Roman"/>
                <a:ea typeface="Calibri"/>
                <a:cs typeface="Times New Roman"/>
              </a:rPr>
              <a:t>:</a:t>
            </a:r>
            <a:endParaRPr lang="en-US" sz="2000" smtClean="0">
              <a:effectLst/>
              <a:latin typeface="Calibri"/>
              <a:ea typeface="Calibri"/>
              <a:cs typeface="Times New Roman"/>
            </a:endParaRPr>
          </a:p>
          <a:p>
            <a:pPr indent="457200" algn="just">
              <a:lnSpc>
                <a:spcPct val="115000"/>
              </a:lnSpc>
              <a:spcAft>
                <a:spcPts val="0"/>
              </a:spcAft>
            </a:pPr>
            <a:r>
              <a:rPr lang="en-US" sz="2800" smtClean="0">
                <a:effectLst/>
                <a:latin typeface="Times New Roman"/>
                <a:ea typeface="Calibri"/>
                <a:cs typeface="Times New Roman"/>
              </a:rPr>
              <a:t>- </a:t>
            </a:r>
            <a:r>
              <a:rPr lang="en-US" sz="2800" err="1" smtClean="0">
                <a:effectLst/>
                <a:latin typeface="Times New Roman"/>
                <a:ea typeface="Calibri"/>
                <a:cs typeface="Times New Roman"/>
              </a:rPr>
              <a:t>Mallampati</a:t>
            </a:r>
            <a:r>
              <a:rPr lang="en-US" sz="2800" smtClean="0">
                <a:effectLst/>
                <a:latin typeface="Times New Roman"/>
                <a:ea typeface="Calibri"/>
                <a:cs typeface="Times New Roman"/>
              </a:rPr>
              <a:t> &gt; 2</a:t>
            </a:r>
            <a:endParaRPr lang="en-US" sz="2000" smtClean="0">
              <a:effectLst/>
              <a:latin typeface="Calibri"/>
              <a:ea typeface="Calibri"/>
              <a:cs typeface="Times New Roman"/>
            </a:endParaRPr>
          </a:p>
          <a:p>
            <a:pPr indent="457200" algn="just">
              <a:lnSpc>
                <a:spcPct val="115000"/>
              </a:lnSpc>
              <a:spcAft>
                <a:spcPts val="0"/>
              </a:spcAft>
            </a:pPr>
            <a:r>
              <a:rPr lang="en-US" sz="2800" smtClean="0">
                <a:effectLst/>
                <a:latin typeface="Times New Roman"/>
                <a:ea typeface="Calibri"/>
                <a:cs typeface="Times New Roman"/>
              </a:rPr>
              <a:t>- </a:t>
            </a:r>
            <a:r>
              <a:rPr lang="en-US" sz="2800" err="1" smtClean="0">
                <a:effectLst/>
                <a:latin typeface="Times New Roman"/>
                <a:ea typeface="Calibri"/>
                <a:cs typeface="Times New Roman"/>
              </a:rPr>
              <a:t>Há</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miệng</a:t>
            </a:r>
            <a:r>
              <a:rPr lang="en-US" sz="2800" smtClean="0">
                <a:effectLst/>
                <a:latin typeface="Times New Roman"/>
                <a:ea typeface="Calibri"/>
                <a:cs typeface="Times New Roman"/>
              </a:rPr>
              <a:t> &lt;= 30mm</a:t>
            </a:r>
            <a:endParaRPr lang="en-US" sz="2000" smtClean="0">
              <a:effectLst/>
              <a:latin typeface="Calibri"/>
              <a:ea typeface="Calibri"/>
              <a:cs typeface="Times New Roman"/>
            </a:endParaRPr>
          </a:p>
          <a:p>
            <a:pPr indent="457200" algn="just">
              <a:lnSpc>
                <a:spcPct val="115000"/>
              </a:lnSpc>
              <a:spcAft>
                <a:spcPts val="0"/>
              </a:spcAft>
            </a:pPr>
            <a:r>
              <a:rPr lang="en-US" sz="2800" smtClean="0">
                <a:effectLst/>
                <a:latin typeface="Times New Roman"/>
                <a:ea typeface="Calibri"/>
                <a:cs typeface="Times New Roman"/>
              </a:rPr>
              <a:t>- </a:t>
            </a:r>
            <a:r>
              <a:rPr lang="en-US" sz="2800" err="1" smtClean="0">
                <a:effectLst/>
                <a:latin typeface="Times New Roman"/>
                <a:ea typeface="Calibri"/>
                <a:cs typeface="Times New Roman"/>
              </a:rPr>
              <a:t>Khoảng</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cằm</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giáp</a:t>
            </a:r>
            <a:r>
              <a:rPr lang="en-US" sz="2800" smtClean="0">
                <a:effectLst/>
                <a:latin typeface="Times New Roman"/>
                <a:ea typeface="Calibri"/>
                <a:cs typeface="Times New Roman"/>
              </a:rPr>
              <a:t> &lt;= 60mm</a:t>
            </a:r>
            <a:endParaRPr lang="en-US" sz="2000" smtClean="0">
              <a:effectLst/>
              <a:latin typeface="Calibri"/>
              <a:ea typeface="Calibri"/>
              <a:cs typeface="Times New Roman"/>
            </a:endParaRPr>
          </a:p>
          <a:p>
            <a:pPr indent="457200" algn="just">
              <a:lnSpc>
                <a:spcPct val="115000"/>
              </a:lnSpc>
              <a:spcAft>
                <a:spcPts val="0"/>
              </a:spcAft>
            </a:pPr>
            <a:r>
              <a:rPr lang="en-US" sz="2800" smtClean="0">
                <a:effectLst/>
                <a:latin typeface="Times New Roman"/>
                <a:ea typeface="Calibri"/>
                <a:cs typeface="Times New Roman"/>
              </a:rPr>
              <a:t>- </a:t>
            </a:r>
            <a:r>
              <a:rPr lang="en-US" sz="2800" err="1" smtClean="0">
                <a:effectLst/>
                <a:latin typeface="Times New Roman"/>
                <a:ea typeface="Calibri"/>
                <a:cs typeface="Times New Roman"/>
              </a:rPr>
              <a:t>Hạn</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chế</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gập</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hoặc</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ngửa</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cổ</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góc</a:t>
            </a:r>
            <a:r>
              <a:rPr lang="en-US" sz="2800" smtClean="0">
                <a:effectLst/>
                <a:latin typeface="Times New Roman"/>
                <a:ea typeface="Calibri"/>
                <a:cs typeface="Times New Roman"/>
              </a:rPr>
              <a:t> &lt;90</a:t>
            </a:r>
            <a:r>
              <a:rPr lang="en-US" sz="2800" baseline="30000" smtClean="0">
                <a:effectLst/>
                <a:latin typeface="Times New Roman"/>
                <a:ea typeface="Calibri"/>
                <a:cs typeface="Times New Roman"/>
              </a:rPr>
              <a:t>0</a:t>
            </a:r>
            <a:endParaRPr lang="en-US" sz="2000" smtClean="0">
              <a:effectLst/>
              <a:latin typeface="Calibri"/>
              <a:ea typeface="Calibri"/>
              <a:cs typeface="Times New Roman"/>
            </a:endParaRPr>
          </a:p>
          <a:p>
            <a:pPr indent="457200" algn="just">
              <a:lnSpc>
                <a:spcPct val="115000"/>
              </a:lnSpc>
              <a:spcAft>
                <a:spcPts val="0"/>
              </a:spcAft>
            </a:pPr>
            <a:r>
              <a:rPr lang="en-US" sz="2800" smtClean="0">
                <a:effectLst/>
                <a:latin typeface="Times New Roman"/>
                <a:ea typeface="Calibri"/>
                <a:cs typeface="Times New Roman"/>
              </a:rPr>
              <a:t>- </a:t>
            </a:r>
            <a:r>
              <a:rPr lang="en-US" sz="2800" err="1" smtClean="0">
                <a:effectLst/>
                <a:latin typeface="Times New Roman"/>
                <a:ea typeface="Calibri"/>
                <a:cs typeface="Times New Roman"/>
              </a:rPr>
              <a:t>Béo</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phì</a:t>
            </a:r>
            <a:endParaRPr lang="en-US" sz="2000" smtClean="0">
              <a:effectLst/>
              <a:latin typeface="Calibri"/>
              <a:ea typeface="Calibri"/>
              <a:cs typeface="Times New Roman"/>
            </a:endParaRPr>
          </a:p>
          <a:p>
            <a:pPr indent="457200" algn="just">
              <a:lnSpc>
                <a:spcPct val="115000"/>
              </a:lnSpc>
              <a:spcAft>
                <a:spcPts val="0"/>
              </a:spcAft>
            </a:pPr>
            <a:r>
              <a:rPr lang="en-US" sz="2800" smtClean="0">
                <a:effectLst/>
                <a:latin typeface="Times New Roman"/>
                <a:ea typeface="Calibri"/>
                <a:cs typeface="Times New Roman"/>
              </a:rPr>
              <a:t>- </a:t>
            </a:r>
            <a:r>
              <a:rPr lang="en-US" sz="2800" err="1" smtClean="0">
                <a:effectLst/>
                <a:latin typeface="Times New Roman"/>
                <a:ea typeface="Calibri"/>
                <a:cs typeface="Times New Roman"/>
              </a:rPr>
              <a:t>Thay</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đổi</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giải</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phẫu</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đường</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hô</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hấp</a:t>
            </a:r>
            <a:endParaRPr lang="en-US" sz="2000">
              <a:effectLst/>
              <a:latin typeface="Calibri"/>
              <a:ea typeface="Calibri"/>
              <a:cs typeface="Times New Roman"/>
            </a:endParaRPr>
          </a:p>
        </p:txBody>
      </p:sp>
    </p:spTree>
    <p:extLst>
      <p:ext uri="{BB962C8B-B14F-4D97-AF65-F5344CB8AC3E}">
        <p14:creationId xmlns:p14="http://schemas.microsoft.com/office/powerpoint/2010/main" val="2346365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1447800"/>
            <a:ext cx="8001000" cy="3384003"/>
          </a:xfrm>
          <a:prstGeom prst="rect">
            <a:avLst/>
          </a:prstGeom>
        </p:spPr>
        <p:txBody>
          <a:bodyPr wrap="square">
            <a:spAutoFit/>
          </a:bodyPr>
          <a:lstStyle/>
          <a:p>
            <a:pPr indent="457200" algn="ctr">
              <a:lnSpc>
                <a:spcPct val="115000"/>
              </a:lnSpc>
              <a:spcAft>
                <a:spcPts val="0"/>
              </a:spcAft>
            </a:pPr>
            <a:r>
              <a:rPr lang="en-US" sz="2800" b="1" i="1" smtClean="0">
                <a:effectLst/>
                <a:latin typeface="Times New Roman"/>
                <a:ea typeface="Calibri"/>
                <a:cs typeface="Times New Roman"/>
              </a:rPr>
              <a:t>* </a:t>
            </a:r>
            <a:r>
              <a:rPr lang="en-US" sz="2800" b="1" i="1" err="1" smtClean="0">
                <a:effectLst/>
                <a:latin typeface="Times New Roman"/>
                <a:ea typeface="Calibri"/>
                <a:cs typeface="Times New Roman"/>
              </a:rPr>
              <a:t>Tiên</a:t>
            </a:r>
            <a:r>
              <a:rPr lang="en-US" sz="2800" b="1" i="1" smtClean="0">
                <a:effectLst/>
                <a:latin typeface="Times New Roman"/>
                <a:ea typeface="Calibri"/>
                <a:cs typeface="Times New Roman"/>
              </a:rPr>
              <a:t> </a:t>
            </a:r>
            <a:r>
              <a:rPr lang="en-US" sz="2800" b="1" i="1" err="1" smtClean="0">
                <a:effectLst/>
                <a:latin typeface="Times New Roman"/>
                <a:ea typeface="Calibri"/>
                <a:cs typeface="Times New Roman"/>
              </a:rPr>
              <a:t>lượng</a:t>
            </a:r>
            <a:r>
              <a:rPr lang="en-US" sz="2800" b="1" i="1" smtClean="0">
                <a:effectLst/>
                <a:latin typeface="Times New Roman"/>
                <a:ea typeface="Calibri"/>
                <a:cs typeface="Times New Roman"/>
              </a:rPr>
              <a:t> </a:t>
            </a:r>
            <a:r>
              <a:rPr lang="en-US" sz="2800" b="1" i="1" err="1" smtClean="0">
                <a:effectLst/>
                <a:latin typeface="Times New Roman"/>
                <a:ea typeface="Calibri"/>
                <a:cs typeface="Times New Roman"/>
              </a:rPr>
              <a:t>không</a:t>
            </a:r>
            <a:r>
              <a:rPr lang="en-US" sz="2800" b="1" i="1" smtClean="0">
                <a:effectLst/>
                <a:latin typeface="Times New Roman"/>
                <a:ea typeface="Calibri"/>
                <a:cs typeface="Times New Roman"/>
              </a:rPr>
              <a:t> </a:t>
            </a:r>
            <a:r>
              <a:rPr lang="en-US" sz="2800" b="1" i="1" err="1" smtClean="0">
                <a:effectLst/>
                <a:latin typeface="Times New Roman"/>
                <a:ea typeface="Calibri"/>
                <a:cs typeface="Times New Roman"/>
              </a:rPr>
              <a:t>thể</a:t>
            </a:r>
            <a:r>
              <a:rPr lang="en-US" sz="2800" b="1" i="1" smtClean="0">
                <a:effectLst/>
                <a:latin typeface="Times New Roman"/>
                <a:ea typeface="Calibri"/>
                <a:cs typeface="Times New Roman"/>
              </a:rPr>
              <a:t> </a:t>
            </a:r>
            <a:r>
              <a:rPr lang="en-US" sz="2800" b="1" i="1" err="1" smtClean="0">
                <a:effectLst/>
                <a:latin typeface="Times New Roman"/>
                <a:ea typeface="Calibri"/>
                <a:cs typeface="Times New Roman"/>
              </a:rPr>
              <a:t>đặt</a:t>
            </a:r>
            <a:r>
              <a:rPr lang="en-US" sz="2800" b="1" i="1" smtClean="0">
                <a:effectLst/>
                <a:latin typeface="Times New Roman"/>
                <a:ea typeface="Calibri"/>
                <a:cs typeface="Times New Roman"/>
              </a:rPr>
              <a:t> </a:t>
            </a:r>
            <a:r>
              <a:rPr lang="en-US" sz="2800" b="1" i="1" err="1" smtClean="0">
                <a:effectLst/>
                <a:latin typeface="Times New Roman"/>
                <a:ea typeface="Calibri"/>
                <a:cs typeface="Times New Roman"/>
              </a:rPr>
              <a:t>được</a:t>
            </a:r>
            <a:r>
              <a:rPr lang="en-US" sz="2800" b="1" i="1" smtClean="0">
                <a:effectLst/>
                <a:latin typeface="Times New Roman"/>
                <a:ea typeface="Calibri"/>
                <a:cs typeface="Times New Roman"/>
              </a:rPr>
              <a:t> </a:t>
            </a:r>
            <a:r>
              <a:rPr lang="en-US" sz="2800" b="1" i="1" err="1" smtClean="0">
                <a:effectLst/>
                <a:latin typeface="Times New Roman"/>
                <a:ea typeface="Calibri"/>
                <a:cs typeface="Times New Roman"/>
              </a:rPr>
              <a:t>nội</a:t>
            </a:r>
            <a:r>
              <a:rPr lang="en-US" sz="2800" b="1" i="1" smtClean="0">
                <a:effectLst/>
                <a:latin typeface="Times New Roman"/>
                <a:ea typeface="Calibri"/>
                <a:cs typeface="Times New Roman"/>
              </a:rPr>
              <a:t> </a:t>
            </a:r>
            <a:r>
              <a:rPr lang="en-US" sz="2800" b="1" i="1" err="1" smtClean="0">
                <a:effectLst/>
                <a:latin typeface="Times New Roman"/>
                <a:ea typeface="Calibri"/>
                <a:cs typeface="Times New Roman"/>
              </a:rPr>
              <a:t>khí</a:t>
            </a:r>
            <a:r>
              <a:rPr lang="en-US" sz="2800" b="1" i="1" smtClean="0">
                <a:effectLst/>
                <a:latin typeface="Times New Roman"/>
                <a:ea typeface="Calibri"/>
                <a:cs typeface="Times New Roman"/>
              </a:rPr>
              <a:t> </a:t>
            </a:r>
            <a:r>
              <a:rPr lang="en-US" sz="2800" b="1" i="1" err="1" smtClean="0">
                <a:effectLst/>
                <a:latin typeface="Times New Roman"/>
                <a:ea typeface="Calibri"/>
                <a:cs typeface="Times New Roman"/>
              </a:rPr>
              <a:t>quản</a:t>
            </a:r>
            <a:r>
              <a:rPr lang="en-US" b="1" i="1" smtClean="0">
                <a:effectLst/>
                <a:latin typeface="Times New Roman"/>
                <a:ea typeface="Calibri"/>
                <a:cs typeface="Times New Roman"/>
              </a:rPr>
              <a:t>.</a:t>
            </a:r>
            <a:r>
              <a:rPr lang="en-US" smtClean="0">
                <a:effectLst/>
                <a:latin typeface="Times New Roman"/>
                <a:ea typeface="Calibri"/>
                <a:cs typeface="Times New Roman"/>
              </a:rPr>
              <a:t> </a:t>
            </a:r>
            <a:br>
              <a:rPr lang="en-US" smtClean="0">
                <a:effectLst/>
                <a:latin typeface="Times New Roman"/>
                <a:ea typeface="Calibri"/>
                <a:cs typeface="Times New Roman"/>
              </a:rPr>
            </a:br>
            <a:endParaRPr lang="en-US" smtClean="0">
              <a:effectLst/>
              <a:latin typeface="Times New Roman"/>
              <a:ea typeface="Calibri"/>
              <a:cs typeface="Times New Roman"/>
            </a:endParaRPr>
          </a:p>
          <a:p>
            <a:pPr indent="457200" algn="just">
              <a:lnSpc>
                <a:spcPct val="115000"/>
              </a:lnSpc>
              <a:spcAft>
                <a:spcPts val="0"/>
              </a:spcAft>
            </a:pPr>
            <a:r>
              <a:rPr lang="en-US" sz="2800" err="1" smtClean="0">
                <a:effectLst/>
                <a:latin typeface="Times New Roman"/>
                <a:ea typeface="Calibri"/>
                <a:cs typeface="Times New Roman"/>
              </a:rPr>
              <a:t>Các</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dấu</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hiệu</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lâm</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sàng</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quan</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trọng</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nhất</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bao</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gồm</a:t>
            </a:r>
            <a:r>
              <a:rPr lang="en-US" sz="2800" smtClean="0">
                <a:effectLst/>
                <a:latin typeface="Times New Roman"/>
                <a:ea typeface="Calibri"/>
                <a:cs typeface="Times New Roman"/>
              </a:rPr>
              <a:t>:</a:t>
            </a:r>
            <a:endParaRPr lang="en-US" sz="2000" smtClean="0">
              <a:effectLst/>
              <a:latin typeface="Calibri"/>
              <a:ea typeface="Calibri"/>
              <a:cs typeface="Times New Roman"/>
            </a:endParaRPr>
          </a:p>
          <a:p>
            <a:pPr indent="457200" algn="just">
              <a:lnSpc>
                <a:spcPct val="115000"/>
              </a:lnSpc>
              <a:spcAft>
                <a:spcPts val="0"/>
              </a:spcAft>
            </a:pPr>
            <a:r>
              <a:rPr lang="en-US" sz="2800" smtClean="0">
                <a:effectLst/>
                <a:latin typeface="Times New Roman"/>
                <a:ea typeface="Calibri"/>
                <a:cs typeface="Times New Roman"/>
              </a:rPr>
              <a:t>- </a:t>
            </a:r>
            <a:r>
              <a:rPr lang="en-US" sz="2800" err="1" smtClean="0">
                <a:effectLst/>
                <a:latin typeface="Times New Roman"/>
                <a:ea typeface="Calibri"/>
                <a:cs typeface="Times New Roman"/>
              </a:rPr>
              <a:t>Há</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miệng</a:t>
            </a:r>
            <a:r>
              <a:rPr lang="en-US" sz="2800" smtClean="0">
                <a:effectLst/>
                <a:latin typeface="Times New Roman"/>
                <a:ea typeface="Calibri"/>
                <a:cs typeface="Times New Roman"/>
              </a:rPr>
              <a:t> &lt;20mm</a:t>
            </a:r>
            <a:endParaRPr lang="en-US" sz="2000" smtClean="0">
              <a:effectLst/>
              <a:latin typeface="Calibri"/>
              <a:ea typeface="Calibri"/>
              <a:cs typeface="Times New Roman"/>
            </a:endParaRPr>
          </a:p>
          <a:p>
            <a:pPr indent="457200" algn="just">
              <a:lnSpc>
                <a:spcPct val="115000"/>
              </a:lnSpc>
              <a:spcAft>
                <a:spcPts val="0"/>
              </a:spcAft>
            </a:pPr>
            <a:r>
              <a:rPr lang="en-US" sz="2800" smtClean="0">
                <a:effectLst/>
                <a:latin typeface="Times New Roman"/>
                <a:ea typeface="Calibri"/>
                <a:cs typeface="Times New Roman"/>
              </a:rPr>
              <a:t>- </a:t>
            </a:r>
            <a:r>
              <a:rPr lang="en-US" sz="2800" err="1" smtClean="0">
                <a:effectLst/>
                <a:latin typeface="Times New Roman"/>
                <a:ea typeface="Calibri"/>
                <a:cs typeface="Times New Roman"/>
              </a:rPr>
              <a:t>Cổ</a:t>
            </a:r>
            <a:r>
              <a:rPr lang="en-US" sz="2800" smtClean="0">
                <a:effectLst/>
                <a:latin typeface="Times New Roman"/>
                <a:ea typeface="Calibri"/>
                <a:cs typeface="Times New Roman"/>
              </a:rPr>
              <a:t> ở </a:t>
            </a:r>
            <a:r>
              <a:rPr lang="en-US" sz="2800" err="1" smtClean="0">
                <a:effectLst/>
                <a:latin typeface="Times New Roman"/>
                <a:ea typeface="Calibri"/>
                <a:cs typeface="Times New Roman"/>
              </a:rPr>
              <a:t>tư</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thế</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gập</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cứng</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cố</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định</a:t>
            </a:r>
            <a:endParaRPr lang="en-US" sz="2000" smtClean="0">
              <a:effectLst/>
              <a:latin typeface="Calibri"/>
              <a:ea typeface="Calibri"/>
              <a:cs typeface="Times New Roman"/>
            </a:endParaRPr>
          </a:p>
          <a:p>
            <a:pPr indent="457200" algn="just">
              <a:lnSpc>
                <a:spcPct val="115000"/>
              </a:lnSpc>
              <a:spcAft>
                <a:spcPts val="0"/>
              </a:spcAft>
            </a:pPr>
            <a:r>
              <a:rPr lang="en-US" sz="2800" smtClean="0">
                <a:effectLst/>
                <a:latin typeface="Times New Roman"/>
                <a:ea typeface="Calibri"/>
                <a:cs typeface="Times New Roman"/>
              </a:rPr>
              <a:t>- </a:t>
            </a:r>
            <a:r>
              <a:rPr lang="en-US" sz="2800" err="1" smtClean="0">
                <a:effectLst/>
                <a:latin typeface="Times New Roman"/>
                <a:ea typeface="Calibri"/>
                <a:cs typeface="Times New Roman"/>
              </a:rPr>
              <a:t>Biến</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dạng</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nặng</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mặt</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và</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cổ</a:t>
            </a:r>
            <a:endParaRPr lang="en-US" sz="2000" smtClean="0">
              <a:effectLst/>
              <a:latin typeface="Calibri"/>
              <a:ea typeface="Calibri"/>
              <a:cs typeface="Times New Roman"/>
            </a:endParaRPr>
          </a:p>
          <a:p>
            <a:pPr indent="457200" algn="just">
              <a:lnSpc>
                <a:spcPct val="115000"/>
              </a:lnSpc>
              <a:spcAft>
                <a:spcPts val="0"/>
              </a:spcAft>
            </a:pPr>
            <a:r>
              <a:rPr lang="en-US" sz="2800" smtClean="0">
                <a:effectLst/>
                <a:latin typeface="Times New Roman"/>
                <a:ea typeface="Calibri"/>
                <a:cs typeface="Times New Roman"/>
              </a:rPr>
              <a:t>- </a:t>
            </a:r>
            <a:r>
              <a:rPr lang="en-US" sz="2800" err="1" smtClean="0">
                <a:effectLst/>
                <a:latin typeface="Times New Roman"/>
                <a:ea typeface="Calibri"/>
                <a:cs typeface="Times New Roman"/>
              </a:rPr>
              <a:t>Tiền</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sử</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không</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thể</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đặt</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được</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nội</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khí</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quản</a:t>
            </a:r>
            <a:endParaRPr lang="en-US" sz="2000">
              <a:effectLst/>
              <a:latin typeface="Calibri"/>
              <a:ea typeface="Calibri"/>
              <a:cs typeface="Times New Roman"/>
            </a:endParaRPr>
          </a:p>
        </p:txBody>
      </p:sp>
    </p:spTree>
    <p:extLst>
      <p:ext uri="{BB962C8B-B14F-4D97-AF65-F5344CB8AC3E}">
        <p14:creationId xmlns:p14="http://schemas.microsoft.com/office/powerpoint/2010/main" val="805916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685800"/>
            <a:ext cx="8534400" cy="5118324"/>
          </a:xfrm>
          <a:prstGeom prst="rect">
            <a:avLst/>
          </a:prstGeom>
        </p:spPr>
        <p:txBody>
          <a:bodyPr wrap="square">
            <a:spAutoFit/>
          </a:bodyPr>
          <a:lstStyle/>
          <a:p>
            <a:pPr algn="ctr">
              <a:lnSpc>
                <a:spcPct val="115000"/>
              </a:lnSpc>
              <a:spcAft>
                <a:spcPts val="0"/>
              </a:spcAft>
            </a:pPr>
            <a:r>
              <a:rPr lang="en-US" sz="3200" b="1" i="1" smtClean="0">
                <a:effectLst/>
                <a:latin typeface="Times New Roman"/>
                <a:ea typeface="Calibri"/>
                <a:cs typeface="Times New Roman"/>
              </a:rPr>
              <a:t>* </a:t>
            </a:r>
            <a:r>
              <a:rPr lang="en-US" sz="3200" b="1" i="1" err="1" smtClean="0">
                <a:effectLst/>
                <a:latin typeface="Times New Roman"/>
                <a:ea typeface="Calibri"/>
                <a:cs typeface="Times New Roman"/>
              </a:rPr>
              <a:t>Tiên</a:t>
            </a:r>
            <a:r>
              <a:rPr lang="en-US" sz="3200" b="1" i="1" smtClean="0">
                <a:effectLst/>
                <a:latin typeface="Times New Roman"/>
                <a:ea typeface="Calibri"/>
                <a:cs typeface="Times New Roman"/>
              </a:rPr>
              <a:t> </a:t>
            </a:r>
            <a:r>
              <a:rPr lang="en-US" sz="3200" b="1" i="1" err="1" smtClean="0">
                <a:effectLst/>
                <a:latin typeface="Times New Roman"/>
                <a:ea typeface="Calibri"/>
                <a:cs typeface="Times New Roman"/>
              </a:rPr>
              <a:t>lượng</a:t>
            </a:r>
            <a:r>
              <a:rPr lang="en-US" sz="3200" b="1" i="1" smtClean="0">
                <a:effectLst/>
                <a:latin typeface="Times New Roman"/>
                <a:ea typeface="Calibri"/>
                <a:cs typeface="Times New Roman"/>
              </a:rPr>
              <a:t> </a:t>
            </a:r>
            <a:r>
              <a:rPr lang="en-US" sz="3200" b="1" i="1" err="1" smtClean="0">
                <a:effectLst/>
                <a:latin typeface="Times New Roman"/>
                <a:ea typeface="Calibri"/>
                <a:cs typeface="Times New Roman"/>
              </a:rPr>
              <a:t>thông</a:t>
            </a:r>
            <a:r>
              <a:rPr lang="en-US" sz="3200" b="1" i="1" smtClean="0">
                <a:effectLst/>
                <a:latin typeface="Times New Roman"/>
                <a:ea typeface="Calibri"/>
                <a:cs typeface="Times New Roman"/>
              </a:rPr>
              <a:t> </a:t>
            </a:r>
            <a:r>
              <a:rPr lang="en-US" sz="3200" b="1" i="1" err="1" smtClean="0">
                <a:effectLst/>
                <a:latin typeface="Times New Roman"/>
                <a:ea typeface="Calibri"/>
                <a:cs typeface="Times New Roman"/>
              </a:rPr>
              <a:t>khí</a:t>
            </a:r>
            <a:r>
              <a:rPr lang="en-US" sz="3200" b="1" i="1" smtClean="0">
                <a:effectLst/>
                <a:latin typeface="Times New Roman"/>
                <a:ea typeface="Calibri"/>
                <a:cs typeface="Times New Roman"/>
              </a:rPr>
              <a:t> qua mask </a:t>
            </a:r>
            <a:r>
              <a:rPr lang="en-US" sz="3200" b="1" i="1" err="1" smtClean="0">
                <a:effectLst/>
                <a:latin typeface="Times New Roman"/>
                <a:ea typeface="Calibri"/>
                <a:cs typeface="Times New Roman"/>
              </a:rPr>
              <a:t>hở</a:t>
            </a:r>
            <a:r>
              <a:rPr lang="en-US" sz="3200" b="1" i="1" smtClean="0">
                <a:effectLst/>
                <a:latin typeface="Times New Roman"/>
                <a:ea typeface="Calibri"/>
                <a:cs typeface="Times New Roman"/>
              </a:rPr>
              <a:t> </a:t>
            </a:r>
            <a:r>
              <a:rPr lang="en-US" sz="3200" b="1" i="1" err="1" smtClean="0">
                <a:effectLst/>
                <a:latin typeface="Times New Roman"/>
                <a:ea typeface="Calibri"/>
                <a:cs typeface="Times New Roman"/>
              </a:rPr>
              <a:t>khó</a:t>
            </a:r>
            <a:r>
              <a:rPr lang="en-US" sz="3200" b="1" i="1" smtClean="0">
                <a:effectLst/>
                <a:latin typeface="Times New Roman"/>
                <a:ea typeface="Calibri"/>
                <a:cs typeface="Times New Roman"/>
              </a:rPr>
              <a:t>.</a:t>
            </a:r>
            <a:r>
              <a:rPr lang="en-US" sz="3200" smtClean="0">
                <a:effectLst/>
                <a:latin typeface="Times New Roman"/>
                <a:ea typeface="Calibri"/>
                <a:cs typeface="Times New Roman"/>
              </a:rPr>
              <a:t> </a:t>
            </a:r>
          </a:p>
          <a:p>
            <a:pPr algn="ctr">
              <a:lnSpc>
                <a:spcPct val="115000"/>
              </a:lnSpc>
              <a:spcAft>
                <a:spcPts val="0"/>
              </a:spcAft>
            </a:pPr>
            <a:endParaRPr lang="en-US" sz="2800" smtClean="0">
              <a:effectLst/>
              <a:latin typeface="Times New Roman"/>
              <a:ea typeface="Calibri"/>
              <a:cs typeface="Times New Roman"/>
            </a:endParaRPr>
          </a:p>
          <a:p>
            <a:pPr algn="ctr">
              <a:lnSpc>
                <a:spcPct val="115000"/>
              </a:lnSpc>
              <a:spcAft>
                <a:spcPts val="0"/>
              </a:spcAft>
            </a:pPr>
            <a:r>
              <a:rPr lang="en-US" sz="2800" err="1" smtClean="0">
                <a:effectLst/>
                <a:latin typeface="Times New Roman"/>
                <a:ea typeface="Calibri"/>
                <a:cs typeface="Times New Roman"/>
              </a:rPr>
              <a:t>Các</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dấu</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hiệu</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lâm</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sàng</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quan</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trọng</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nhất</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bao</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gồm</a:t>
            </a:r>
            <a:r>
              <a:rPr lang="en-US" sz="2800" smtClean="0">
                <a:effectLst/>
                <a:latin typeface="Times New Roman"/>
                <a:ea typeface="Calibri"/>
                <a:cs typeface="Times New Roman"/>
              </a:rPr>
              <a:t>:</a:t>
            </a:r>
            <a:endParaRPr lang="en-US" sz="2000" smtClean="0">
              <a:effectLst/>
              <a:latin typeface="Calibri"/>
              <a:ea typeface="Calibri"/>
              <a:cs typeface="Times New Roman"/>
            </a:endParaRPr>
          </a:p>
          <a:p>
            <a:pPr indent="457200" algn="just">
              <a:lnSpc>
                <a:spcPct val="115000"/>
              </a:lnSpc>
              <a:spcAft>
                <a:spcPts val="0"/>
              </a:spcAft>
            </a:pPr>
            <a:r>
              <a:rPr lang="en-US" sz="2800" smtClean="0">
                <a:effectLst/>
                <a:latin typeface="Times New Roman"/>
                <a:ea typeface="Calibri"/>
                <a:cs typeface="Times New Roman"/>
              </a:rPr>
              <a:t>- </a:t>
            </a:r>
            <a:r>
              <a:rPr lang="en-US" sz="2800" err="1" smtClean="0">
                <a:effectLst/>
                <a:latin typeface="Times New Roman"/>
                <a:ea typeface="Calibri"/>
                <a:cs typeface="Times New Roman"/>
              </a:rPr>
              <a:t>Bệnh</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nhân</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không</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có</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răng</a:t>
            </a:r>
            <a:endParaRPr lang="en-US" sz="2000" smtClean="0">
              <a:effectLst/>
              <a:latin typeface="Calibri"/>
              <a:ea typeface="Calibri"/>
              <a:cs typeface="Times New Roman"/>
            </a:endParaRPr>
          </a:p>
          <a:p>
            <a:pPr indent="457200" algn="just">
              <a:lnSpc>
                <a:spcPct val="115000"/>
              </a:lnSpc>
              <a:spcAft>
                <a:spcPts val="0"/>
              </a:spcAft>
            </a:pPr>
            <a:r>
              <a:rPr lang="en-US" sz="2800" smtClean="0">
                <a:effectLst/>
                <a:latin typeface="Times New Roman"/>
                <a:ea typeface="Calibri"/>
                <a:cs typeface="Times New Roman"/>
              </a:rPr>
              <a:t>- </a:t>
            </a:r>
            <a:r>
              <a:rPr lang="en-US" sz="2800" err="1" smtClean="0">
                <a:effectLst/>
                <a:latin typeface="Times New Roman"/>
                <a:ea typeface="Calibri"/>
                <a:cs typeface="Times New Roman"/>
              </a:rPr>
              <a:t>Cằm</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lẹm</a:t>
            </a:r>
            <a:endParaRPr lang="en-US" sz="2000" smtClean="0">
              <a:effectLst/>
              <a:latin typeface="Calibri"/>
              <a:ea typeface="Calibri"/>
              <a:cs typeface="Times New Roman"/>
            </a:endParaRPr>
          </a:p>
          <a:p>
            <a:pPr indent="457200" algn="just">
              <a:lnSpc>
                <a:spcPct val="115000"/>
              </a:lnSpc>
              <a:spcAft>
                <a:spcPts val="0"/>
              </a:spcAft>
            </a:pPr>
            <a:r>
              <a:rPr lang="en-US" sz="2800" smtClean="0">
                <a:effectLst/>
                <a:latin typeface="Times New Roman"/>
                <a:ea typeface="Calibri"/>
                <a:cs typeface="Times New Roman"/>
              </a:rPr>
              <a:t>- </a:t>
            </a:r>
            <a:r>
              <a:rPr lang="en-US" sz="2800" err="1" smtClean="0">
                <a:effectLst/>
                <a:latin typeface="Times New Roman"/>
                <a:ea typeface="Calibri"/>
                <a:cs typeface="Times New Roman"/>
              </a:rPr>
              <a:t>Béo</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phì</a:t>
            </a:r>
            <a:endParaRPr lang="en-US" sz="2000" smtClean="0">
              <a:effectLst/>
              <a:latin typeface="Calibri"/>
              <a:ea typeface="Calibri"/>
              <a:cs typeface="Times New Roman"/>
            </a:endParaRPr>
          </a:p>
          <a:p>
            <a:pPr indent="457200" algn="just">
              <a:lnSpc>
                <a:spcPct val="115000"/>
              </a:lnSpc>
              <a:spcAft>
                <a:spcPts val="0"/>
              </a:spcAft>
            </a:pPr>
            <a:r>
              <a:rPr lang="en-US" sz="2800" smtClean="0">
                <a:effectLst/>
                <a:latin typeface="Times New Roman"/>
                <a:ea typeface="Calibri"/>
                <a:cs typeface="Times New Roman"/>
              </a:rPr>
              <a:t>- </a:t>
            </a:r>
            <a:r>
              <a:rPr lang="en-US" sz="2800" err="1" smtClean="0">
                <a:effectLst/>
                <a:latin typeface="Times New Roman"/>
                <a:ea typeface="Calibri"/>
                <a:cs typeface="Times New Roman"/>
              </a:rPr>
              <a:t>Có</a:t>
            </a:r>
            <a:r>
              <a:rPr lang="en-US" sz="2800" smtClean="0">
                <a:effectLst/>
                <a:latin typeface="Times New Roman"/>
                <a:ea typeface="Calibri"/>
                <a:cs typeface="Times New Roman"/>
              </a:rPr>
              <a:t> u </a:t>
            </a:r>
            <a:r>
              <a:rPr lang="en-US" sz="2800" err="1" smtClean="0">
                <a:effectLst/>
                <a:latin typeface="Times New Roman"/>
                <a:ea typeface="Calibri"/>
                <a:cs typeface="Times New Roman"/>
              </a:rPr>
              <a:t>vùng</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hầu</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thanh</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quản</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hoặc</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khí</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quản</a:t>
            </a:r>
            <a:endParaRPr lang="en-US" sz="2000" smtClean="0">
              <a:effectLst/>
              <a:latin typeface="Calibri"/>
              <a:ea typeface="Calibri"/>
              <a:cs typeface="Times New Roman"/>
            </a:endParaRPr>
          </a:p>
          <a:p>
            <a:pPr indent="457200" algn="just">
              <a:lnSpc>
                <a:spcPct val="115000"/>
              </a:lnSpc>
              <a:spcAft>
                <a:spcPts val="0"/>
              </a:spcAft>
            </a:pPr>
            <a:r>
              <a:rPr lang="en-US" sz="2800" smtClean="0">
                <a:effectLst/>
                <a:latin typeface="Times New Roman"/>
                <a:ea typeface="Calibri"/>
                <a:cs typeface="Times New Roman"/>
              </a:rPr>
              <a:t>- </a:t>
            </a:r>
            <a:r>
              <a:rPr lang="en-US" sz="2800" err="1" smtClean="0">
                <a:effectLst/>
                <a:latin typeface="Times New Roman"/>
                <a:ea typeface="Calibri"/>
                <a:cs typeface="Times New Roman"/>
              </a:rPr>
              <a:t>Có</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hẹp</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thanh</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quản</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khí</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quản</a:t>
            </a:r>
            <a:endParaRPr lang="en-US" sz="2000" smtClean="0">
              <a:effectLst/>
              <a:latin typeface="Calibri"/>
              <a:ea typeface="Calibri"/>
              <a:cs typeface="Times New Roman"/>
            </a:endParaRPr>
          </a:p>
          <a:p>
            <a:pPr indent="457200" algn="just">
              <a:lnSpc>
                <a:spcPct val="115000"/>
              </a:lnSpc>
              <a:spcAft>
                <a:spcPts val="0"/>
              </a:spcAft>
            </a:pPr>
            <a:r>
              <a:rPr lang="en-US" sz="2800" smtClean="0">
                <a:effectLst/>
                <a:latin typeface="Times New Roman"/>
                <a:ea typeface="Calibri"/>
                <a:cs typeface="Times New Roman"/>
              </a:rPr>
              <a:t>- </a:t>
            </a:r>
            <a:r>
              <a:rPr lang="en-US" sz="2800" err="1" smtClean="0">
                <a:effectLst/>
                <a:latin typeface="Times New Roman"/>
                <a:ea typeface="Calibri"/>
                <a:cs typeface="Times New Roman"/>
              </a:rPr>
              <a:t>Nhiều</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râu</a:t>
            </a:r>
            <a:endParaRPr lang="en-US" sz="2000" smtClean="0">
              <a:effectLst/>
              <a:latin typeface="Calibri"/>
              <a:ea typeface="Calibri"/>
              <a:cs typeface="Times New Roman"/>
            </a:endParaRPr>
          </a:p>
          <a:p>
            <a:pPr indent="457200" algn="just">
              <a:lnSpc>
                <a:spcPct val="115000"/>
              </a:lnSpc>
              <a:spcAft>
                <a:spcPts val="0"/>
              </a:spcAft>
            </a:pPr>
            <a:r>
              <a:rPr lang="en-US" sz="2800" smtClean="0">
                <a:effectLst/>
                <a:latin typeface="Times New Roman"/>
                <a:ea typeface="Calibri"/>
                <a:cs typeface="Times New Roman"/>
              </a:rPr>
              <a:t>- </a:t>
            </a:r>
            <a:r>
              <a:rPr lang="en-US" sz="2800" err="1" smtClean="0">
                <a:effectLst/>
                <a:latin typeface="Times New Roman"/>
                <a:ea typeface="Calibri"/>
                <a:cs typeface="Times New Roman"/>
              </a:rPr>
              <a:t>Ngủ</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ngáy</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và</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ngừng</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thở</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khi</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ngủ</a:t>
            </a:r>
            <a:endParaRPr lang="en-US" sz="2000">
              <a:effectLst/>
              <a:latin typeface="Calibri"/>
              <a:ea typeface="Calibri"/>
              <a:cs typeface="Times New Roman"/>
            </a:endParaRPr>
          </a:p>
        </p:txBody>
      </p:sp>
    </p:spTree>
    <p:extLst>
      <p:ext uri="{BB962C8B-B14F-4D97-AF65-F5344CB8AC3E}">
        <p14:creationId xmlns:p14="http://schemas.microsoft.com/office/powerpoint/2010/main" val="2858758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304800"/>
            <a:ext cx="8686800" cy="3525581"/>
          </a:xfrm>
          <a:prstGeom prst="rect">
            <a:avLst/>
          </a:prstGeom>
        </p:spPr>
        <p:txBody>
          <a:bodyPr wrap="square">
            <a:spAutoFit/>
          </a:bodyPr>
          <a:lstStyle/>
          <a:p>
            <a:pPr indent="457200" algn="ctr">
              <a:lnSpc>
                <a:spcPct val="115000"/>
              </a:lnSpc>
              <a:spcAft>
                <a:spcPts val="0"/>
              </a:spcAft>
            </a:pPr>
            <a:endParaRPr lang="en-US" sz="3200" b="1" i="1" smtClean="0">
              <a:effectLst/>
              <a:latin typeface="Times New Roman"/>
              <a:ea typeface="Calibri"/>
              <a:cs typeface="Times New Roman"/>
            </a:endParaRPr>
          </a:p>
          <a:p>
            <a:pPr indent="457200" algn="ctr">
              <a:lnSpc>
                <a:spcPct val="115000"/>
              </a:lnSpc>
              <a:spcAft>
                <a:spcPts val="0"/>
              </a:spcAft>
            </a:pPr>
            <a:r>
              <a:rPr lang="en-US" sz="3200" b="1" i="1" smtClean="0">
                <a:effectLst/>
                <a:latin typeface="Times New Roman"/>
                <a:ea typeface="Calibri"/>
                <a:cs typeface="Times New Roman"/>
              </a:rPr>
              <a:t>* </a:t>
            </a:r>
            <a:r>
              <a:rPr lang="en-US" sz="3200" b="1" i="1" err="1" smtClean="0">
                <a:effectLst/>
                <a:latin typeface="Times New Roman"/>
                <a:ea typeface="Calibri"/>
                <a:cs typeface="Times New Roman"/>
              </a:rPr>
              <a:t>Tiên</a:t>
            </a:r>
            <a:r>
              <a:rPr lang="en-US" sz="3200" b="1" i="1" smtClean="0">
                <a:effectLst/>
                <a:latin typeface="Times New Roman"/>
                <a:ea typeface="Calibri"/>
                <a:cs typeface="Times New Roman"/>
              </a:rPr>
              <a:t> </a:t>
            </a:r>
            <a:r>
              <a:rPr lang="en-US" sz="3200" b="1" i="1" err="1" smtClean="0">
                <a:effectLst/>
                <a:latin typeface="Times New Roman"/>
                <a:ea typeface="Calibri"/>
                <a:cs typeface="Times New Roman"/>
              </a:rPr>
              <a:t>lượng</a:t>
            </a:r>
            <a:r>
              <a:rPr lang="en-US" sz="3200" b="1" i="1" smtClean="0">
                <a:effectLst/>
                <a:latin typeface="Times New Roman"/>
                <a:ea typeface="Calibri"/>
                <a:cs typeface="Times New Roman"/>
              </a:rPr>
              <a:t> </a:t>
            </a:r>
            <a:r>
              <a:rPr lang="en-US" sz="3200" b="1" i="1" err="1" smtClean="0">
                <a:effectLst/>
                <a:latin typeface="Times New Roman"/>
                <a:ea typeface="Calibri"/>
                <a:cs typeface="Times New Roman"/>
              </a:rPr>
              <a:t>đặt</a:t>
            </a:r>
            <a:r>
              <a:rPr lang="en-US" sz="3200" b="1" i="1" smtClean="0">
                <a:effectLst/>
                <a:latin typeface="Times New Roman"/>
                <a:ea typeface="Calibri"/>
                <a:cs typeface="Times New Roman"/>
              </a:rPr>
              <a:t> mask </a:t>
            </a:r>
            <a:r>
              <a:rPr lang="en-US" sz="3200" b="1" i="1" err="1" smtClean="0">
                <a:effectLst/>
                <a:latin typeface="Times New Roman"/>
                <a:ea typeface="Calibri"/>
                <a:cs typeface="Times New Roman"/>
              </a:rPr>
              <a:t>thanh</a:t>
            </a:r>
            <a:r>
              <a:rPr lang="en-US" sz="3200" b="1" i="1" smtClean="0">
                <a:effectLst/>
                <a:latin typeface="Times New Roman"/>
                <a:ea typeface="Calibri"/>
                <a:cs typeface="Times New Roman"/>
              </a:rPr>
              <a:t> </a:t>
            </a:r>
            <a:r>
              <a:rPr lang="en-US" sz="3200" b="1" i="1" err="1" smtClean="0">
                <a:effectLst/>
                <a:latin typeface="Times New Roman"/>
                <a:ea typeface="Calibri"/>
                <a:cs typeface="Times New Roman"/>
              </a:rPr>
              <a:t>quản</a:t>
            </a:r>
            <a:r>
              <a:rPr lang="en-US" sz="3200" b="1" i="1" smtClean="0">
                <a:effectLst/>
                <a:latin typeface="Times New Roman"/>
                <a:ea typeface="Calibri"/>
                <a:cs typeface="Times New Roman"/>
              </a:rPr>
              <a:t> </a:t>
            </a:r>
            <a:r>
              <a:rPr lang="en-US" sz="3200" b="1" i="1" err="1" smtClean="0">
                <a:effectLst/>
                <a:latin typeface="Times New Roman"/>
                <a:ea typeface="Calibri"/>
                <a:cs typeface="Times New Roman"/>
              </a:rPr>
              <a:t>khó</a:t>
            </a:r>
            <a:r>
              <a:rPr lang="en-US" sz="3200" b="1" smtClean="0">
                <a:effectLst/>
                <a:latin typeface="Times New Roman"/>
                <a:ea typeface="Calibri"/>
                <a:cs typeface="Times New Roman"/>
              </a:rPr>
              <a:t>.</a:t>
            </a:r>
            <a:r>
              <a:rPr lang="en-US" sz="3200" smtClean="0">
                <a:effectLst/>
                <a:latin typeface="Times New Roman"/>
                <a:ea typeface="Calibri"/>
                <a:cs typeface="Times New Roman"/>
              </a:rPr>
              <a:t> </a:t>
            </a:r>
          </a:p>
          <a:p>
            <a:pPr indent="457200" algn="just">
              <a:lnSpc>
                <a:spcPct val="115000"/>
              </a:lnSpc>
              <a:spcAft>
                <a:spcPts val="0"/>
              </a:spcAft>
            </a:pPr>
            <a:endParaRPr lang="en-US" smtClean="0">
              <a:effectLst/>
              <a:latin typeface="Times New Roman"/>
              <a:ea typeface="Calibri"/>
              <a:cs typeface="Times New Roman"/>
            </a:endParaRPr>
          </a:p>
          <a:p>
            <a:pPr indent="457200" algn="just">
              <a:lnSpc>
                <a:spcPct val="115000"/>
              </a:lnSpc>
              <a:spcAft>
                <a:spcPts val="0"/>
              </a:spcAft>
            </a:pPr>
            <a:r>
              <a:rPr lang="en-US" sz="2800" err="1" smtClean="0">
                <a:effectLst/>
                <a:latin typeface="Times New Roman"/>
                <a:ea typeface="Calibri"/>
                <a:cs typeface="Times New Roman"/>
              </a:rPr>
              <a:t>Các</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dấu</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hiệu</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lâm</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sàng</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quan</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trọng</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nhất</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bao</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gồm</a:t>
            </a:r>
            <a:r>
              <a:rPr lang="en-US" sz="2800" smtClean="0">
                <a:effectLst/>
                <a:latin typeface="Times New Roman"/>
                <a:ea typeface="Calibri"/>
                <a:cs typeface="Times New Roman"/>
              </a:rPr>
              <a:t>:</a:t>
            </a:r>
            <a:endParaRPr lang="en-US" sz="2000" smtClean="0">
              <a:effectLst/>
              <a:latin typeface="Calibri"/>
              <a:ea typeface="Calibri"/>
              <a:cs typeface="Times New Roman"/>
            </a:endParaRPr>
          </a:p>
          <a:p>
            <a:pPr indent="457200" algn="just">
              <a:lnSpc>
                <a:spcPct val="115000"/>
              </a:lnSpc>
              <a:spcAft>
                <a:spcPts val="0"/>
              </a:spcAft>
            </a:pPr>
            <a:r>
              <a:rPr lang="en-US" sz="2800" smtClean="0">
                <a:effectLst/>
                <a:latin typeface="Times New Roman"/>
                <a:ea typeface="Calibri"/>
                <a:cs typeface="Times New Roman"/>
              </a:rPr>
              <a:t>- </a:t>
            </a:r>
            <a:r>
              <a:rPr lang="en-US" sz="2800" err="1" smtClean="0">
                <a:effectLst/>
                <a:latin typeface="Times New Roman"/>
                <a:ea typeface="Calibri"/>
                <a:cs typeface="Times New Roman"/>
              </a:rPr>
              <a:t>Đặt</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nội</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khí</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quản</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thất</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bại</a:t>
            </a:r>
            <a:endParaRPr lang="en-US" sz="2000" smtClean="0">
              <a:effectLst/>
              <a:latin typeface="Calibri"/>
              <a:ea typeface="Calibri"/>
              <a:cs typeface="Times New Roman"/>
            </a:endParaRPr>
          </a:p>
          <a:p>
            <a:pPr indent="457200" algn="just">
              <a:lnSpc>
                <a:spcPct val="115000"/>
              </a:lnSpc>
              <a:spcAft>
                <a:spcPts val="0"/>
              </a:spcAft>
            </a:pPr>
            <a:r>
              <a:rPr lang="en-US" sz="2800" smtClean="0">
                <a:effectLst/>
                <a:latin typeface="Times New Roman"/>
                <a:ea typeface="Calibri"/>
                <a:cs typeface="Times New Roman"/>
              </a:rPr>
              <a:t>- </a:t>
            </a:r>
            <a:r>
              <a:rPr lang="en-US" sz="2800" err="1" smtClean="0">
                <a:effectLst/>
                <a:latin typeface="Times New Roman"/>
                <a:ea typeface="Calibri"/>
                <a:cs typeface="Times New Roman"/>
              </a:rPr>
              <a:t>Miệng</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bé</a:t>
            </a:r>
            <a:endParaRPr lang="en-US" sz="2000" smtClean="0">
              <a:effectLst/>
              <a:latin typeface="Calibri"/>
              <a:ea typeface="Calibri"/>
              <a:cs typeface="Times New Roman"/>
            </a:endParaRPr>
          </a:p>
          <a:p>
            <a:pPr indent="457200" algn="just">
              <a:lnSpc>
                <a:spcPct val="115000"/>
              </a:lnSpc>
              <a:spcAft>
                <a:spcPts val="0"/>
              </a:spcAft>
            </a:pPr>
            <a:r>
              <a:rPr lang="en-US" sz="2800" smtClean="0">
                <a:effectLst/>
                <a:latin typeface="Times New Roman"/>
                <a:ea typeface="Calibri"/>
                <a:cs typeface="Times New Roman"/>
              </a:rPr>
              <a:t>- </a:t>
            </a:r>
            <a:r>
              <a:rPr lang="en-US" sz="2800" err="1" smtClean="0">
                <a:effectLst/>
                <a:latin typeface="Times New Roman"/>
                <a:ea typeface="Calibri"/>
                <a:cs typeface="Times New Roman"/>
              </a:rPr>
              <a:t>Há</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miệng</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hạn</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chế</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đặc</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biệt</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há</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miệng</a:t>
            </a:r>
            <a:r>
              <a:rPr lang="en-US" sz="2800" smtClean="0">
                <a:effectLst/>
                <a:latin typeface="Times New Roman"/>
                <a:ea typeface="Calibri"/>
                <a:cs typeface="Times New Roman"/>
              </a:rPr>
              <a:t> &lt;20mm</a:t>
            </a:r>
            <a:endParaRPr lang="en-US" sz="2000">
              <a:effectLst/>
              <a:latin typeface="Calibri"/>
              <a:ea typeface="Calibri"/>
              <a:cs typeface="Times New Roman"/>
            </a:endParaRPr>
          </a:p>
        </p:txBody>
      </p:sp>
    </p:spTree>
    <p:extLst>
      <p:ext uri="{BB962C8B-B14F-4D97-AF65-F5344CB8AC3E}">
        <p14:creationId xmlns:p14="http://schemas.microsoft.com/office/powerpoint/2010/main" val="2187292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762000"/>
            <a:ext cx="8534400" cy="4091889"/>
          </a:xfrm>
          <a:prstGeom prst="rect">
            <a:avLst/>
          </a:prstGeom>
        </p:spPr>
        <p:txBody>
          <a:bodyPr wrap="square">
            <a:spAutoFit/>
          </a:bodyPr>
          <a:lstStyle/>
          <a:p>
            <a:pPr indent="457200" algn="ctr">
              <a:lnSpc>
                <a:spcPct val="115000"/>
              </a:lnSpc>
              <a:spcAft>
                <a:spcPts val="0"/>
              </a:spcAft>
            </a:pPr>
            <a:r>
              <a:rPr lang="en-US" sz="3600" b="1" i="1" smtClean="0">
                <a:effectLst/>
                <a:latin typeface="Times New Roman"/>
                <a:ea typeface="Calibri"/>
                <a:cs typeface="Times New Roman"/>
              </a:rPr>
              <a:t>* </a:t>
            </a:r>
            <a:r>
              <a:rPr lang="en-US" sz="3600" b="1" i="1" err="1" smtClean="0">
                <a:effectLst/>
                <a:latin typeface="Times New Roman"/>
                <a:ea typeface="Calibri"/>
                <a:cs typeface="Times New Roman"/>
              </a:rPr>
              <a:t>Tiên</a:t>
            </a:r>
            <a:r>
              <a:rPr lang="en-US" sz="3600" b="1" i="1" smtClean="0">
                <a:effectLst/>
                <a:latin typeface="Times New Roman"/>
                <a:ea typeface="Calibri"/>
                <a:cs typeface="Times New Roman"/>
              </a:rPr>
              <a:t> </a:t>
            </a:r>
            <a:r>
              <a:rPr lang="en-US" sz="3600" b="1" i="1" err="1" smtClean="0">
                <a:effectLst/>
                <a:latin typeface="Times New Roman"/>
                <a:ea typeface="Calibri"/>
                <a:cs typeface="Times New Roman"/>
              </a:rPr>
              <a:t>lượng</a:t>
            </a:r>
            <a:r>
              <a:rPr lang="en-US" sz="3600" b="1" i="1" smtClean="0">
                <a:effectLst/>
                <a:latin typeface="Times New Roman"/>
                <a:ea typeface="Calibri"/>
                <a:cs typeface="Times New Roman"/>
              </a:rPr>
              <a:t> </a:t>
            </a:r>
            <a:r>
              <a:rPr lang="en-US" sz="3600" b="1" i="1" err="1" smtClean="0">
                <a:effectLst/>
                <a:latin typeface="Times New Roman"/>
                <a:ea typeface="Calibri"/>
                <a:cs typeface="Times New Roman"/>
              </a:rPr>
              <a:t>mở</a:t>
            </a:r>
            <a:r>
              <a:rPr lang="en-US" sz="3600" b="1" i="1" smtClean="0">
                <a:effectLst/>
                <a:latin typeface="Times New Roman"/>
                <a:ea typeface="Calibri"/>
                <a:cs typeface="Times New Roman"/>
              </a:rPr>
              <a:t> </a:t>
            </a:r>
            <a:r>
              <a:rPr lang="en-US" sz="3600" b="1" i="1" err="1" smtClean="0">
                <a:effectLst/>
                <a:latin typeface="Times New Roman"/>
                <a:ea typeface="Calibri"/>
                <a:cs typeface="Times New Roman"/>
              </a:rPr>
              <a:t>màng</a:t>
            </a:r>
            <a:r>
              <a:rPr lang="en-US" sz="3600" b="1" i="1" smtClean="0">
                <a:effectLst/>
                <a:latin typeface="Times New Roman"/>
                <a:ea typeface="Calibri"/>
                <a:cs typeface="Times New Roman"/>
              </a:rPr>
              <a:t> </a:t>
            </a:r>
            <a:r>
              <a:rPr lang="en-US" sz="3600" b="1" i="1" err="1" smtClean="0">
                <a:effectLst/>
                <a:latin typeface="Times New Roman"/>
                <a:ea typeface="Calibri"/>
                <a:cs typeface="Times New Roman"/>
              </a:rPr>
              <a:t>giáp</a:t>
            </a:r>
            <a:r>
              <a:rPr lang="en-US" sz="3600" b="1" i="1" smtClean="0">
                <a:effectLst/>
                <a:latin typeface="Times New Roman"/>
                <a:ea typeface="Calibri"/>
                <a:cs typeface="Times New Roman"/>
              </a:rPr>
              <a:t> </a:t>
            </a:r>
            <a:r>
              <a:rPr lang="en-US" sz="3600" b="1" i="1" err="1" smtClean="0">
                <a:effectLst/>
                <a:latin typeface="Times New Roman"/>
                <a:ea typeface="Calibri"/>
                <a:cs typeface="Times New Roman"/>
              </a:rPr>
              <a:t>nhẫn</a:t>
            </a:r>
            <a:r>
              <a:rPr lang="en-US" sz="3600" b="1" i="1" smtClean="0">
                <a:effectLst/>
                <a:latin typeface="Times New Roman"/>
                <a:ea typeface="Calibri"/>
                <a:cs typeface="Times New Roman"/>
              </a:rPr>
              <a:t> </a:t>
            </a:r>
            <a:r>
              <a:rPr lang="en-US" sz="3600" b="1" i="1" err="1" smtClean="0">
                <a:effectLst/>
                <a:latin typeface="Times New Roman"/>
                <a:ea typeface="Calibri"/>
                <a:cs typeface="Times New Roman"/>
              </a:rPr>
              <a:t>khó</a:t>
            </a:r>
            <a:r>
              <a:rPr lang="en-US" sz="3600" b="1" i="1" smtClean="0">
                <a:effectLst/>
                <a:latin typeface="Times New Roman"/>
                <a:ea typeface="Calibri"/>
                <a:cs typeface="Times New Roman"/>
              </a:rPr>
              <a:t>.</a:t>
            </a:r>
            <a:endParaRPr lang="en-US" sz="3600">
              <a:latin typeface="Times New Roman"/>
              <a:ea typeface="Calibri"/>
              <a:cs typeface="Times New Roman"/>
            </a:endParaRPr>
          </a:p>
          <a:p>
            <a:pPr indent="457200" algn="just">
              <a:lnSpc>
                <a:spcPct val="115000"/>
              </a:lnSpc>
              <a:spcAft>
                <a:spcPts val="0"/>
              </a:spcAft>
            </a:pPr>
            <a:endParaRPr lang="en-US" smtClean="0">
              <a:effectLst/>
              <a:latin typeface="Times New Roman"/>
              <a:ea typeface="Calibri"/>
              <a:cs typeface="Times New Roman"/>
            </a:endParaRPr>
          </a:p>
          <a:p>
            <a:pPr indent="457200" algn="just">
              <a:lnSpc>
                <a:spcPct val="115000"/>
              </a:lnSpc>
              <a:spcAft>
                <a:spcPts val="0"/>
              </a:spcAft>
            </a:pPr>
            <a:r>
              <a:rPr lang="en-US" sz="2800" err="1" smtClean="0">
                <a:effectLst/>
                <a:latin typeface="Times New Roman"/>
                <a:ea typeface="Calibri"/>
                <a:cs typeface="Times New Roman"/>
              </a:rPr>
              <a:t>Các</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dấu</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hiệu</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lâm</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sàng</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quan</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trọng</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nhất</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bao</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gồm</a:t>
            </a:r>
            <a:r>
              <a:rPr lang="en-US" sz="2800" smtClean="0">
                <a:effectLst/>
                <a:latin typeface="Times New Roman"/>
                <a:ea typeface="Calibri"/>
                <a:cs typeface="Times New Roman"/>
              </a:rPr>
              <a:t>:</a:t>
            </a:r>
            <a:endParaRPr lang="en-US" sz="2000" smtClean="0">
              <a:effectLst/>
              <a:latin typeface="Calibri"/>
              <a:ea typeface="Calibri"/>
              <a:cs typeface="Times New Roman"/>
            </a:endParaRPr>
          </a:p>
          <a:p>
            <a:pPr indent="457200" algn="just">
              <a:lnSpc>
                <a:spcPct val="115000"/>
              </a:lnSpc>
              <a:spcAft>
                <a:spcPts val="0"/>
              </a:spcAft>
            </a:pPr>
            <a:r>
              <a:rPr lang="en-US" sz="2800" smtClean="0">
                <a:effectLst/>
                <a:latin typeface="Times New Roman"/>
                <a:ea typeface="Calibri"/>
                <a:cs typeface="Times New Roman"/>
              </a:rPr>
              <a:t>- </a:t>
            </a:r>
            <a:r>
              <a:rPr lang="en-US" sz="2800" err="1" smtClean="0">
                <a:effectLst/>
                <a:latin typeface="Times New Roman"/>
                <a:ea typeface="Calibri"/>
                <a:cs typeface="Times New Roman"/>
              </a:rPr>
              <a:t>Tiền</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sử</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đã</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có</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phẫu</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thuật</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hoặc</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chấn</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thương</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đường</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thở</a:t>
            </a:r>
            <a:endParaRPr lang="en-US" sz="2000" smtClean="0">
              <a:effectLst/>
              <a:latin typeface="Calibri"/>
              <a:ea typeface="Calibri"/>
              <a:cs typeface="Times New Roman"/>
            </a:endParaRPr>
          </a:p>
          <a:p>
            <a:pPr indent="457200" algn="just">
              <a:lnSpc>
                <a:spcPct val="115000"/>
              </a:lnSpc>
              <a:spcAft>
                <a:spcPts val="0"/>
              </a:spcAft>
            </a:pPr>
            <a:r>
              <a:rPr lang="en-US" sz="2800" smtClean="0">
                <a:effectLst/>
                <a:latin typeface="Times New Roman"/>
                <a:ea typeface="Calibri"/>
                <a:cs typeface="Times New Roman"/>
              </a:rPr>
              <a:t>- </a:t>
            </a:r>
            <a:r>
              <a:rPr lang="en-US" sz="2800" err="1" smtClean="0">
                <a:effectLst/>
                <a:latin typeface="Times New Roman"/>
                <a:ea typeface="Calibri"/>
                <a:cs typeface="Times New Roman"/>
              </a:rPr>
              <a:t>Có</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máu</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tụ</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hoặc</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nhiễm</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trùng</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vùng</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cổ</a:t>
            </a:r>
            <a:endParaRPr lang="en-US" sz="2000" smtClean="0">
              <a:effectLst/>
              <a:latin typeface="Calibri"/>
              <a:ea typeface="Calibri"/>
              <a:cs typeface="Times New Roman"/>
            </a:endParaRPr>
          </a:p>
          <a:p>
            <a:pPr indent="457200" algn="just">
              <a:lnSpc>
                <a:spcPct val="115000"/>
              </a:lnSpc>
              <a:spcAft>
                <a:spcPts val="0"/>
              </a:spcAft>
            </a:pPr>
            <a:r>
              <a:rPr lang="en-US" sz="2800" smtClean="0">
                <a:effectLst/>
                <a:latin typeface="Times New Roman"/>
                <a:ea typeface="Calibri"/>
                <a:cs typeface="Times New Roman"/>
              </a:rPr>
              <a:t>- </a:t>
            </a:r>
            <a:r>
              <a:rPr lang="en-US" sz="2800" err="1" smtClean="0">
                <a:effectLst/>
                <a:latin typeface="Times New Roman"/>
                <a:ea typeface="Calibri"/>
                <a:cs typeface="Times New Roman"/>
              </a:rPr>
              <a:t>Béo</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phì</a:t>
            </a:r>
            <a:endParaRPr lang="en-US" sz="2000" smtClean="0">
              <a:effectLst/>
              <a:latin typeface="Calibri"/>
              <a:ea typeface="Calibri"/>
              <a:cs typeface="Times New Roman"/>
            </a:endParaRPr>
          </a:p>
          <a:p>
            <a:pPr indent="457200" algn="just">
              <a:lnSpc>
                <a:spcPct val="115000"/>
              </a:lnSpc>
              <a:spcAft>
                <a:spcPts val="0"/>
              </a:spcAft>
            </a:pPr>
            <a:r>
              <a:rPr lang="en-US" sz="2800" smtClean="0">
                <a:effectLst/>
                <a:latin typeface="Times New Roman"/>
                <a:ea typeface="Calibri"/>
                <a:cs typeface="Times New Roman"/>
              </a:rPr>
              <a:t>- </a:t>
            </a:r>
            <a:r>
              <a:rPr lang="en-US" sz="2800" err="1" smtClean="0">
                <a:effectLst/>
                <a:latin typeface="Times New Roman"/>
                <a:ea typeface="Calibri"/>
                <a:cs typeface="Times New Roman"/>
              </a:rPr>
              <a:t>Có</a:t>
            </a:r>
            <a:r>
              <a:rPr lang="en-US" sz="2800" smtClean="0">
                <a:effectLst/>
                <a:latin typeface="Times New Roman"/>
                <a:ea typeface="Calibri"/>
                <a:cs typeface="Times New Roman"/>
              </a:rPr>
              <a:t> u </a:t>
            </a:r>
            <a:r>
              <a:rPr lang="en-US" sz="2800" err="1" smtClean="0">
                <a:effectLst/>
                <a:latin typeface="Times New Roman"/>
                <a:ea typeface="Calibri"/>
                <a:cs typeface="Times New Roman"/>
              </a:rPr>
              <a:t>vùng</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cổ</a:t>
            </a:r>
            <a:r>
              <a:rPr lang="en-US" sz="2800" smtClean="0">
                <a:effectLst/>
                <a:latin typeface="Times New Roman"/>
                <a:ea typeface="Calibri"/>
                <a:cs typeface="Times New Roman"/>
              </a:rPr>
              <a:t>, u </a:t>
            </a:r>
            <a:r>
              <a:rPr lang="en-US" sz="2800" err="1" smtClean="0">
                <a:effectLst/>
                <a:latin typeface="Times New Roman"/>
                <a:ea typeface="Calibri"/>
                <a:cs typeface="Times New Roman"/>
              </a:rPr>
              <a:t>thanh</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quản</a:t>
            </a:r>
            <a:endParaRPr lang="en-US" sz="2000" smtClean="0">
              <a:effectLst/>
              <a:latin typeface="Calibri"/>
              <a:ea typeface="Calibri"/>
              <a:cs typeface="Times New Roman"/>
            </a:endParaRPr>
          </a:p>
          <a:p>
            <a:pPr marL="457200" algn="just">
              <a:lnSpc>
                <a:spcPct val="115000"/>
              </a:lnSpc>
              <a:spcAft>
                <a:spcPts val="0"/>
              </a:spcAft>
            </a:pPr>
            <a:r>
              <a:rPr lang="en-US" sz="2800" smtClean="0">
                <a:effectLst/>
                <a:latin typeface="Times New Roman"/>
                <a:ea typeface="Calibri"/>
                <a:cs typeface="Times New Roman"/>
              </a:rPr>
              <a:t>- </a:t>
            </a:r>
            <a:r>
              <a:rPr lang="en-US" sz="2800" err="1" smtClean="0">
                <a:effectLst/>
                <a:latin typeface="Times New Roman"/>
                <a:ea typeface="Calibri"/>
                <a:cs typeface="Times New Roman"/>
              </a:rPr>
              <a:t>Tiền</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sử</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được</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xạ</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trị</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vùng</a:t>
            </a:r>
            <a:r>
              <a:rPr lang="en-US" sz="2800" smtClean="0">
                <a:effectLst/>
                <a:latin typeface="Times New Roman"/>
                <a:ea typeface="Calibri"/>
                <a:cs typeface="Times New Roman"/>
              </a:rPr>
              <a:t> </a:t>
            </a:r>
            <a:r>
              <a:rPr lang="en-US" sz="2800" err="1" smtClean="0">
                <a:effectLst/>
                <a:latin typeface="Times New Roman"/>
                <a:ea typeface="Calibri"/>
                <a:cs typeface="Times New Roman"/>
              </a:rPr>
              <a:t>cổ</a:t>
            </a:r>
            <a:endParaRPr lang="en-US" sz="2000">
              <a:effectLst/>
              <a:latin typeface="Calibri"/>
              <a:ea typeface="Calibri"/>
              <a:cs typeface="Times New Roman"/>
            </a:endParaRPr>
          </a:p>
        </p:txBody>
      </p:sp>
    </p:spTree>
    <p:extLst>
      <p:ext uri="{BB962C8B-B14F-4D97-AF65-F5344CB8AC3E}">
        <p14:creationId xmlns:p14="http://schemas.microsoft.com/office/powerpoint/2010/main" val="3106131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630816"/>
            <a:ext cx="8686800" cy="2605329"/>
          </a:xfrm>
          <a:prstGeom prst="rect">
            <a:avLst/>
          </a:prstGeom>
        </p:spPr>
        <p:txBody>
          <a:bodyPr wrap="square">
            <a:spAutoFit/>
          </a:bodyPr>
          <a:lstStyle/>
          <a:p>
            <a:pPr indent="457200" algn="just">
              <a:lnSpc>
                <a:spcPct val="115000"/>
              </a:lnSpc>
              <a:spcAft>
                <a:spcPts val="0"/>
              </a:spcAft>
            </a:pPr>
            <a:r>
              <a:rPr lang="en-US" sz="3200" b="1" i="1" smtClean="0">
                <a:effectLst/>
                <a:latin typeface="Times New Roman"/>
                <a:ea typeface="Times New Roman"/>
                <a:cs typeface="Times New Roman"/>
              </a:rPr>
              <a:t>4.1 </a:t>
            </a:r>
            <a:r>
              <a:rPr lang="en-US" sz="3200" b="1" i="1" err="1" smtClean="0">
                <a:effectLst/>
                <a:latin typeface="Times New Roman"/>
                <a:ea typeface="Times New Roman"/>
                <a:cs typeface="Times New Roman"/>
              </a:rPr>
              <a:t>Thay</a:t>
            </a:r>
            <a:r>
              <a:rPr lang="en-US" sz="3200" b="1" i="1" smtClean="0">
                <a:effectLst/>
                <a:latin typeface="Times New Roman"/>
                <a:ea typeface="Times New Roman"/>
                <a:cs typeface="Times New Roman"/>
              </a:rPr>
              <a:t> </a:t>
            </a:r>
            <a:r>
              <a:rPr lang="en-US" sz="3200" b="1" i="1" err="1" smtClean="0">
                <a:effectLst/>
                <a:latin typeface="Times New Roman"/>
                <a:ea typeface="Times New Roman"/>
                <a:cs typeface="Times New Roman"/>
              </a:rPr>
              <a:t>đổi</a:t>
            </a:r>
            <a:r>
              <a:rPr lang="en-US" sz="3200" b="1" i="1" smtClean="0">
                <a:effectLst/>
                <a:latin typeface="Times New Roman"/>
                <a:ea typeface="Times New Roman"/>
                <a:cs typeface="Times New Roman"/>
              </a:rPr>
              <a:t> </a:t>
            </a:r>
            <a:r>
              <a:rPr lang="en-US" sz="3200" b="1" i="1" err="1" smtClean="0">
                <a:effectLst/>
                <a:latin typeface="Times New Roman"/>
                <a:ea typeface="Times New Roman"/>
                <a:cs typeface="Times New Roman"/>
              </a:rPr>
              <a:t>tư</a:t>
            </a:r>
            <a:r>
              <a:rPr lang="en-US" sz="3200" b="1" i="1" smtClean="0">
                <a:effectLst/>
                <a:latin typeface="Times New Roman"/>
                <a:ea typeface="Times New Roman"/>
                <a:cs typeface="Times New Roman"/>
              </a:rPr>
              <a:t> </a:t>
            </a:r>
            <a:r>
              <a:rPr lang="en-US" sz="3200" b="1" i="1" err="1" smtClean="0">
                <a:effectLst/>
                <a:latin typeface="Times New Roman"/>
                <a:ea typeface="Times New Roman"/>
                <a:cs typeface="Times New Roman"/>
              </a:rPr>
              <a:t>thế</a:t>
            </a:r>
            <a:r>
              <a:rPr lang="en-US" sz="3200" b="1" i="1" smtClean="0">
                <a:effectLst/>
                <a:latin typeface="Times New Roman"/>
                <a:ea typeface="Times New Roman"/>
                <a:cs typeface="Times New Roman"/>
              </a:rPr>
              <a:t> </a:t>
            </a:r>
            <a:r>
              <a:rPr lang="en-US" sz="3200" b="1" i="1" err="1" smtClean="0">
                <a:effectLst/>
                <a:latin typeface="Times New Roman"/>
                <a:ea typeface="Times New Roman"/>
                <a:cs typeface="Times New Roman"/>
              </a:rPr>
              <a:t>đầu</a:t>
            </a:r>
            <a:r>
              <a:rPr lang="en-US" sz="3200" b="1" i="1" smtClean="0">
                <a:effectLst/>
                <a:latin typeface="Times New Roman"/>
                <a:ea typeface="Times New Roman"/>
                <a:cs typeface="Times New Roman"/>
              </a:rPr>
              <a:t>, </a:t>
            </a:r>
            <a:r>
              <a:rPr lang="en-US" sz="3200" b="1" i="1" err="1" smtClean="0">
                <a:effectLst/>
                <a:latin typeface="Times New Roman"/>
                <a:ea typeface="Times New Roman"/>
                <a:cs typeface="Times New Roman"/>
              </a:rPr>
              <a:t>cổ</a:t>
            </a:r>
            <a:r>
              <a:rPr lang="en-US" sz="3200" b="1" i="1" smtClean="0">
                <a:effectLst/>
                <a:latin typeface="Times New Roman"/>
                <a:ea typeface="Times New Roman"/>
                <a:cs typeface="Times New Roman"/>
              </a:rPr>
              <a:t>, </a:t>
            </a:r>
            <a:r>
              <a:rPr lang="en-US" sz="3200" b="1" i="1" err="1" smtClean="0">
                <a:effectLst/>
                <a:latin typeface="Times New Roman"/>
                <a:ea typeface="Times New Roman"/>
                <a:cs typeface="Times New Roman"/>
              </a:rPr>
              <a:t>thanh</a:t>
            </a:r>
            <a:r>
              <a:rPr lang="en-US" sz="3200" b="1" i="1" smtClean="0">
                <a:effectLst/>
                <a:latin typeface="Times New Roman"/>
                <a:ea typeface="Times New Roman"/>
                <a:cs typeface="Times New Roman"/>
              </a:rPr>
              <a:t> </a:t>
            </a:r>
            <a:r>
              <a:rPr lang="en-US" sz="3200" b="1" i="1" err="1" smtClean="0">
                <a:effectLst/>
                <a:latin typeface="Times New Roman"/>
                <a:ea typeface="Times New Roman"/>
                <a:cs typeface="Times New Roman"/>
              </a:rPr>
              <a:t>quản</a:t>
            </a:r>
            <a:endParaRPr lang="en-US" sz="3200" i="1" smtClean="0">
              <a:effectLst/>
              <a:latin typeface="Calibri"/>
              <a:ea typeface="Calibri"/>
              <a:cs typeface="Times New Roman"/>
            </a:endParaRPr>
          </a:p>
          <a:p>
            <a:pPr indent="457200" algn="just">
              <a:lnSpc>
                <a:spcPct val="115000"/>
              </a:lnSpc>
              <a:spcAft>
                <a:spcPts val="0"/>
              </a:spcAft>
            </a:pP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Gấp</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phần</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thấp</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của</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cột</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sống</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cổ</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về</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trước</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ngửa</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đầu</a:t>
            </a:r>
            <a:r>
              <a:rPr lang="en-US" sz="2200" smtClean="0">
                <a:effectLst/>
                <a:latin typeface="Times New Roman"/>
                <a:ea typeface="Times New Roman"/>
                <a:cs typeface="Times New Roman"/>
              </a:rPr>
              <a:t> ở </a:t>
            </a:r>
            <a:r>
              <a:rPr lang="en-US" sz="2200" err="1" smtClean="0">
                <a:effectLst/>
                <a:latin typeface="Times New Roman"/>
                <a:ea typeface="Times New Roman"/>
                <a:cs typeface="Times New Roman"/>
              </a:rPr>
              <a:t>khớp</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đội</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chẩm</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làm</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cho</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miệng</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hầu</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khí</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quản</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nằm</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tương</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đối</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trên</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một</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đường</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thẳng</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Có</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thể</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đặt</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gối</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kê</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dưới</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cổ</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người</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bệnh</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để</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tạo</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tư</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thế</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như</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hình</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dưới</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đây</a:t>
            </a:r>
            <a:r>
              <a:rPr lang="en-US" sz="2200" smtClean="0">
                <a:effectLst/>
                <a:latin typeface="Times New Roman"/>
                <a:ea typeface="Times New Roman"/>
                <a:cs typeface="Times New Roman"/>
              </a:rPr>
              <a:t>.</a:t>
            </a:r>
            <a:endParaRPr lang="en-US" sz="2200" smtClean="0">
              <a:effectLst/>
              <a:latin typeface="Calibri"/>
              <a:ea typeface="Calibri"/>
              <a:cs typeface="Times New Roman"/>
            </a:endParaRPr>
          </a:p>
          <a:p>
            <a:pPr indent="457200" algn="just">
              <a:lnSpc>
                <a:spcPct val="115000"/>
              </a:lnSpc>
              <a:spcAft>
                <a:spcPts val="0"/>
              </a:spcAft>
            </a:pP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Người</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phụ</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dùng</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tay</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đặt</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trên</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sụn</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giáp</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và</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sụn</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nhẫn</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đẩy</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thanh</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quản</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lên</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trên</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và</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ra</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sau</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kỹ</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thuật</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này</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giúp</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quan</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sát</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lỗ</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thanh</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môn</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tốt</a:t>
            </a:r>
            <a:r>
              <a:rPr lang="en-US" sz="2200" smtClean="0">
                <a:effectLst/>
                <a:latin typeface="Times New Roman"/>
                <a:ea typeface="Times New Roman"/>
                <a:cs typeface="Times New Roman"/>
              </a:rPr>
              <a:t> </a:t>
            </a:r>
            <a:r>
              <a:rPr lang="en-US" sz="2200" err="1" smtClean="0">
                <a:effectLst/>
                <a:latin typeface="Times New Roman"/>
                <a:ea typeface="Times New Roman"/>
                <a:cs typeface="Times New Roman"/>
              </a:rPr>
              <a:t>hơn</a:t>
            </a:r>
            <a:r>
              <a:rPr lang="en-US" sz="2200" smtClean="0">
                <a:effectLst/>
                <a:latin typeface="Times New Roman"/>
                <a:ea typeface="Times New Roman"/>
                <a:cs typeface="Times New Roman"/>
              </a:rPr>
              <a:t>.</a:t>
            </a:r>
            <a:endParaRPr lang="en-US" sz="2200">
              <a:effectLst/>
              <a:latin typeface="Calibri"/>
              <a:ea typeface="Calibri"/>
              <a:cs typeface="Times New Roman"/>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4236145"/>
            <a:ext cx="7024733" cy="2467801"/>
          </a:xfrm>
          <a:prstGeom prst="rect">
            <a:avLst/>
          </a:prstGeom>
        </p:spPr>
      </p:pic>
      <p:sp>
        <p:nvSpPr>
          <p:cNvPr id="6" name="Rectangle 5"/>
          <p:cNvSpPr/>
          <p:nvPr/>
        </p:nvSpPr>
        <p:spPr>
          <a:xfrm>
            <a:off x="228600" y="152400"/>
            <a:ext cx="8686800" cy="1366528"/>
          </a:xfrm>
          <a:prstGeom prst="rect">
            <a:avLst/>
          </a:prstGeom>
        </p:spPr>
        <p:txBody>
          <a:bodyPr wrap="square">
            <a:spAutoFit/>
          </a:bodyPr>
          <a:lstStyle/>
          <a:p>
            <a:pPr lvl="0" indent="457200" algn="ctr">
              <a:lnSpc>
                <a:spcPct val="115000"/>
              </a:lnSpc>
            </a:pPr>
            <a:r>
              <a:rPr lang="en-US" sz="3600" b="1">
                <a:solidFill>
                  <a:schemeClr val="bg2">
                    <a:lumMod val="40000"/>
                    <a:lumOff val="60000"/>
                  </a:schemeClr>
                </a:solidFill>
                <a:effectLst>
                  <a:outerShdw blurRad="38100" dist="38100" dir="2700000" algn="tl">
                    <a:srgbClr val="000000">
                      <a:alpha val="43137"/>
                    </a:srgbClr>
                  </a:outerShdw>
                </a:effectLst>
                <a:latin typeface="Times New Roman"/>
                <a:ea typeface="Times New Roman"/>
                <a:cs typeface="Times New Roman"/>
              </a:rPr>
              <a:t>4. </a:t>
            </a:r>
            <a:r>
              <a:rPr lang="en-US" sz="3600" b="1" err="1">
                <a:solidFill>
                  <a:schemeClr val="bg2">
                    <a:lumMod val="40000"/>
                    <a:lumOff val="60000"/>
                  </a:schemeClr>
                </a:solidFill>
                <a:effectLst>
                  <a:outerShdw blurRad="38100" dist="38100" dir="2700000" algn="tl">
                    <a:srgbClr val="000000">
                      <a:alpha val="43137"/>
                    </a:srgbClr>
                  </a:outerShdw>
                </a:effectLst>
                <a:latin typeface="Times New Roman"/>
                <a:ea typeface="Times New Roman"/>
                <a:cs typeface="Times New Roman"/>
              </a:rPr>
              <a:t>Xử</a:t>
            </a:r>
            <a:r>
              <a:rPr lang="en-US" sz="3600" b="1">
                <a:solidFill>
                  <a:schemeClr val="bg2">
                    <a:lumMod val="40000"/>
                    <a:lumOff val="60000"/>
                  </a:schemeClr>
                </a:solidFill>
                <a:effectLst>
                  <a:outerShdw blurRad="38100" dist="38100" dir="2700000" algn="tl">
                    <a:srgbClr val="000000">
                      <a:alpha val="43137"/>
                    </a:srgbClr>
                  </a:outerShdw>
                </a:effectLst>
                <a:latin typeface="Times New Roman"/>
                <a:ea typeface="Times New Roman"/>
                <a:cs typeface="Times New Roman"/>
              </a:rPr>
              <a:t> </a:t>
            </a:r>
            <a:r>
              <a:rPr lang="en-US" sz="3600" b="1" err="1">
                <a:solidFill>
                  <a:schemeClr val="bg2">
                    <a:lumMod val="40000"/>
                    <a:lumOff val="60000"/>
                  </a:schemeClr>
                </a:solidFill>
                <a:effectLst>
                  <a:outerShdw blurRad="38100" dist="38100" dir="2700000" algn="tl">
                    <a:srgbClr val="000000">
                      <a:alpha val="43137"/>
                    </a:srgbClr>
                  </a:outerShdw>
                </a:effectLst>
                <a:latin typeface="Times New Roman"/>
                <a:ea typeface="Times New Roman"/>
                <a:cs typeface="Times New Roman"/>
              </a:rPr>
              <a:t>trí</a:t>
            </a:r>
            <a:r>
              <a:rPr lang="en-US" sz="3600" b="1">
                <a:solidFill>
                  <a:schemeClr val="bg2">
                    <a:lumMod val="40000"/>
                    <a:lumOff val="60000"/>
                  </a:schemeClr>
                </a:solidFill>
                <a:effectLst>
                  <a:outerShdw blurRad="38100" dist="38100" dir="2700000" algn="tl">
                    <a:srgbClr val="000000">
                      <a:alpha val="43137"/>
                    </a:srgbClr>
                  </a:outerShdw>
                </a:effectLst>
                <a:latin typeface="Times New Roman"/>
                <a:ea typeface="Times New Roman"/>
                <a:cs typeface="Times New Roman"/>
              </a:rPr>
              <a:t> </a:t>
            </a:r>
            <a:r>
              <a:rPr lang="en-US" sz="3600" b="1" err="1">
                <a:solidFill>
                  <a:schemeClr val="bg2">
                    <a:lumMod val="40000"/>
                    <a:lumOff val="60000"/>
                  </a:schemeClr>
                </a:solidFill>
                <a:effectLst>
                  <a:outerShdw blurRad="38100" dist="38100" dir="2700000" algn="tl">
                    <a:srgbClr val="000000">
                      <a:alpha val="43137"/>
                    </a:srgbClr>
                  </a:outerShdw>
                </a:effectLst>
                <a:latin typeface="Times New Roman"/>
                <a:ea typeface="Times New Roman"/>
                <a:cs typeface="Times New Roman"/>
              </a:rPr>
              <a:t>người</a:t>
            </a:r>
            <a:r>
              <a:rPr lang="en-US" sz="3600" b="1">
                <a:solidFill>
                  <a:schemeClr val="bg2">
                    <a:lumMod val="40000"/>
                    <a:lumOff val="60000"/>
                  </a:schemeClr>
                </a:solidFill>
                <a:effectLst>
                  <a:outerShdw blurRad="38100" dist="38100" dir="2700000" algn="tl">
                    <a:srgbClr val="000000">
                      <a:alpha val="43137"/>
                    </a:srgbClr>
                  </a:outerShdw>
                </a:effectLst>
                <a:latin typeface="Times New Roman"/>
                <a:ea typeface="Times New Roman"/>
                <a:cs typeface="Times New Roman"/>
              </a:rPr>
              <a:t> </a:t>
            </a:r>
            <a:r>
              <a:rPr lang="en-US" sz="3600" b="1" err="1">
                <a:solidFill>
                  <a:schemeClr val="bg2">
                    <a:lumMod val="40000"/>
                    <a:lumOff val="60000"/>
                  </a:schemeClr>
                </a:solidFill>
                <a:effectLst>
                  <a:outerShdw blurRad="38100" dist="38100" dir="2700000" algn="tl">
                    <a:srgbClr val="000000">
                      <a:alpha val="43137"/>
                    </a:srgbClr>
                  </a:outerShdw>
                </a:effectLst>
                <a:latin typeface="Times New Roman"/>
                <a:ea typeface="Times New Roman"/>
                <a:cs typeface="Times New Roman"/>
              </a:rPr>
              <a:t>bệnh</a:t>
            </a:r>
            <a:r>
              <a:rPr lang="en-US" sz="3600" b="1">
                <a:solidFill>
                  <a:schemeClr val="bg2">
                    <a:lumMod val="40000"/>
                    <a:lumOff val="60000"/>
                  </a:schemeClr>
                </a:solidFill>
                <a:effectLst>
                  <a:outerShdw blurRad="38100" dist="38100" dir="2700000" algn="tl">
                    <a:srgbClr val="000000">
                      <a:alpha val="43137"/>
                    </a:srgbClr>
                  </a:outerShdw>
                </a:effectLst>
                <a:latin typeface="Times New Roman"/>
                <a:ea typeface="Times New Roman"/>
                <a:cs typeface="Times New Roman"/>
              </a:rPr>
              <a:t> </a:t>
            </a:r>
            <a:r>
              <a:rPr lang="en-US" sz="3600" b="1" err="1">
                <a:solidFill>
                  <a:schemeClr val="bg2">
                    <a:lumMod val="40000"/>
                    <a:lumOff val="60000"/>
                  </a:schemeClr>
                </a:solidFill>
                <a:effectLst>
                  <a:outerShdw blurRad="38100" dist="38100" dir="2700000" algn="tl">
                    <a:srgbClr val="000000">
                      <a:alpha val="43137"/>
                    </a:srgbClr>
                  </a:outerShdw>
                </a:effectLst>
                <a:latin typeface="Times New Roman"/>
                <a:ea typeface="Times New Roman"/>
                <a:cs typeface="Times New Roman"/>
              </a:rPr>
              <a:t>đặt</a:t>
            </a:r>
            <a:r>
              <a:rPr lang="en-US" sz="3600" b="1">
                <a:solidFill>
                  <a:schemeClr val="bg2">
                    <a:lumMod val="40000"/>
                    <a:lumOff val="60000"/>
                  </a:schemeClr>
                </a:solidFill>
                <a:effectLst>
                  <a:outerShdw blurRad="38100" dist="38100" dir="2700000" algn="tl">
                    <a:srgbClr val="000000">
                      <a:alpha val="43137"/>
                    </a:srgbClr>
                  </a:outerShdw>
                </a:effectLst>
                <a:latin typeface="Times New Roman"/>
                <a:ea typeface="Times New Roman"/>
                <a:cs typeface="Times New Roman"/>
              </a:rPr>
              <a:t> </a:t>
            </a:r>
            <a:r>
              <a:rPr lang="en-US" sz="3600" b="1" err="1">
                <a:solidFill>
                  <a:schemeClr val="bg2">
                    <a:lumMod val="40000"/>
                    <a:lumOff val="60000"/>
                  </a:schemeClr>
                </a:solidFill>
                <a:effectLst>
                  <a:outerShdw blurRad="38100" dist="38100" dir="2700000" algn="tl">
                    <a:srgbClr val="000000">
                      <a:alpha val="43137"/>
                    </a:srgbClr>
                  </a:outerShdw>
                </a:effectLst>
                <a:latin typeface="Times New Roman"/>
                <a:ea typeface="Times New Roman"/>
                <a:cs typeface="Times New Roman"/>
              </a:rPr>
              <a:t>nội</a:t>
            </a:r>
            <a:r>
              <a:rPr lang="en-US" sz="3600" b="1">
                <a:solidFill>
                  <a:schemeClr val="bg2">
                    <a:lumMod val="40000"/>
                    <a:lumOff val="60000"/>
                  </a:schemeClr>
                </a:solidFill>
                <a:effectLst>
                  <a:outerShdw blurRad="38100" dist="38100" dir="2700000" algn="tl">
                    <a:srgbClr val="000000">
                      <a:alpha val="43137"/>
                    </a:srgbClr>
                  </a:outerShdw>
                </a:effectLst>
                <a:latin typeface="Times New Roman"/>
                <a:ea typeface="Times New Roman"/>
                <a:cs typeface="Times New Roman"/>
              </a:rPr>
              <a:t> </a:t>
            </a:r>
            <a:r>
              <a:rPr lang="en-US" sz="3600" b="1" err="1">
                <a:solidFill>
                  <a:schemeClr val="bg2">
                    <a:lumMod val="40000"/>
                    <a:lumOff val="60000"/>
                  </a:schemeClr>
                </a:solidFill>
                <a:effectLst>
                  <a:outerShdw blurRad="38100" dist="38100" dir="2700000" algn="tl">
                    <a:srgbClr val="000000">
                      <a:alpha val="43137"/>
                    </a:srgbClr>
                  </a:outerShdw>
                </a:effectLst>
                <a:latin typeface="Times New Roman"/>
                <a:ea typeface="Times New Roman"/>
                <a:cs typeface="Times New Roman"/>
              </a:rPr>
              <a:t>khí</a:t>
            </a:r>
            <a:r>
              <a:rPr lang="en-US" sz="3600" b="1">
                <a:solidFill>
                  <a:schemeClr val="bg2">
                    <a:lumMod val="40000"/>
                    <a:lumOff val="60000"/>
                  </a:schemeClr>
                </a:solidFill>
                <a:effectLst>
                  <a:outerShdw blurRad="38100" dist="38100" dir="2700000" algn="tl">
                    <a:srgbClr val="000000">
                      <a:alpha val="43137"/>
                    </a:srgbClr>
                  </a:outerShdw>
                </a:effectLst>
                <a:latin typeface="Times New Roman"/>
                <a:ea typeface="Times New Roman"/>
                <a:cs typeface="Times New Roman"/>
              </a:rPr>
              <a:t> </a:t>
            </a:r>
            <a:r>
              <a:rPr lang="en-US" sz="3600" b="1" err="1">
                <a:solidFill>
                  <a:schemeClr val="bg2">
                    <a:lumMod val="40000"/>
                    <a:lumOff val="60000"/>
                  </a:schemeClr>
                </a:solidFill>
                <a:effectLst>
                  <a:outerShdw blurRad="38100" dist="38100" dir="2700000" algn="tl">
                    <a:srgbClr val="000000">
                      <a:alpha val="43137"/>
                    </a:srgbClr>
                  </a:outerShdw>
                </a:effectLst>
                <a:latin typeface="Times New Roman"/>
                <a:ea typeface="Times New Roman"/>
                <a:cs typeface="Times New Roman"/>
              </a:rPr>
              <a:t>quản</a:t>
            </a:r>
            <a:r>
              <a:rPr lang="en-US" sz="3600" b="1">
                <a:solidFill>
                  <a:schemeClr val="bg2">
                    <a:lumMod val="40000"/>
                    <a:lumOff val="60000"/>
                  </a:schemeClr>
                </a:solidFill>
                <a:effectLst>
                  <a:outerShdw blurRad="38100" dist="38100" dir="2700000" algn="tl">
                    <a:srgbClr val="000000">
                      <a:alpha val="43137"/>
                    </a:srgbClr>
                  </a:outerShdw>
                </a:effectLst>
                <a:latin typeface="Times New Roman"/>
                <a:ea typeface="Times New Roman"/>
                <a:cs typeface="Times New Roman"/>
              </a:rPr>
              <a:t> </a:t>
            </a:r>
            <a:r>
              <a:rPr lang="en-US" sz="3600" b="1" err="1">
                <a:solidFill>
                  <a:schemeClr val="bg2">
                    <a:lumMod val="40000"/>
                    <a:lumOff val="60000"/>
                  </a:schemeClr>
                </a:solidFill>
                <a:effectLst>
                  <a:outerShdw blurRad="38100" dist="38100" dir="2700000" algn="tl">
                    <a:srgbClr val="000000">
                      <a:alpha val="43137"/>
                    </a:srgbClr>
                  </a:outerShdw>
                </a:effectLst>
                <a:latin typeface="Times New Roman"/>
                <a:ea typeface="Times New Roman"/>
                <a:cs typeface="Times New Roman"/>
              </a:rPr>
              <a:t>khó</a:t>
            </a:r>
            <a:r>
              <a:rPr lang="en-US" sz="3600" b="1">
                <a:solidFill>
                  <a:schemeClr val="bg2">
                    <a:lumMod val="40000"/>
                    <a:lumOff val="60000"/>
                  </a:schemeClr>
                </a:solidFill>
                <a:effectLst>
                  <a:outerShdw blurRad="38100" dist="38100" dir="2700000" algn="tl">
                    <a:srgbClr val="000000">
                      <a:alpha val="43137"/>
                    </a:srgbClr>
                  </a:outerShdw>
                </a:effectLst>
                <a:latin typeface="Times New Roman"/>
                <a:ea typeface="Times New Roman"/>
                <a:cs typeface="Times New Roman"/>
              </a:rPr>
              <a:t> </a:t>
            </a:r>
            <a:r>
              <a:rPr lang="en-US" sz="3600" b="1" err="1">
                <a:solidFill>
                  <a:schemeClr val="bg2">
                    <a:lumMod val="40000"/>
                    <a:lumOff val="60000"/>
                  </a:schemeClr>
                </a:solidFill>
                <a:effectLst>
                  <a:outerShdw blurRad="38100" dist="38100" dir="2700000" algn="tl">
                    <a:srgbClr val="000000">
                      <a:alpha val="43137"/>
                    </a:srgbClr>
                  </a:outerShdw>
                </a:effectLst>
                <a:latin typeface="Times New Roman"/>
                <a:ea typeface="Times New Roman"/>
                <a:cs typeface="Times New Roman"/>
              </a:rPr>
              <a:t>và</a:t>
            </a:r>
            <a:r>
              <a:rPr lang="en-US" sz="3600" b="1">
                <a:solidFill>
                  <a:schemeClr val="bg2">
                    <a:lumMod val="40000"/>
                    <a:lumOff val="60000"/>
                  </a:schemeClr>
                </a:solidFill>
                <a:effectLst>
                  <a:outerShdw blurRad="38100" dist="38100" dir="2700000" algn="tl">
                    <a:srgbClr val="000000">
                      <a:alpha val="43137"/>
                    </a:srgbClr>
                  </a:outerShdw>
                </a:effectLst>
                <a:latin typeface="Times New Roman"/>
                <a:ea typeface="Times New Roman"/>
                <a:cs typeface="Times New Roman"/>
              </a:rPr>
              <a:t> </a:t>
            </a:r>
            <a:r>
              <a:rPr lang="en-US" sz="3600" b="1" err="1">
                <a:solidFill>
                  <a:schemeClr val="bg2">
                    <a:lumMod val="40000"/>
                    <a:lumOff val="60000"/>
                  </a:schemeClr>
                </a:solidFill>
                <a:effectLst>
                  <a:outerShdw blurRad="38100" dist="38100" dir="2700000" algn="tl">
                    <a:srgbClr val="000000">
                      <a:alpha val="43137"/>
                    </a:srgbClr>
                  </a:outerShdw>
                </a:effectLst>
                <a:latin typeface="Times New Roman"/>
                <a:ea typeface="Times New Roman"/>
                <a:cs typeface="Times New Roman"/>
              </a:rPr>
              <a:t>các</a:t>
            </a:r>
            <a:r>
              <a:rPr lang="en-US" sz="3600" b="1">
                <a:solidFill>
                  <a:schemeClr val="bg2">
                    <a:lumMod val="40000"/>
                    <a:lumOff val="60000"/>
                  </a:schemeClr>
                </a:solidFill>
                <a:effectLst>
                  <a:outerShdw blurRad="38100" dist="38100" dir="2700000" algn="tl">
                    <a:srgbClr val="000000">
                      <a:alpha val="43137"/>
                    </a:srgbClr>
                  </a:outerShdw>
                </a:effectLst>
                <a:latin typeface="Times New Roman"/>
                <a:ea typeface="Times New Roman"/>
                <a:cs typeface="Times New Roman"/>
              </a:rPr>
              <a:t> </a:t>
            </a:r>
            <a:r>
              <a:rPr lang="en-US" sz="3600" b="1" err="1">
                <a:solidFill>
                  <a:schemeClr val="bg2">
                    <a:lumMod val="40000"/>
                    <a:lumOff val="60000"/>
                  </a:schemeClr>
                </a:solidFill>
                <a:effectLst>
                  <a:outerShdw blurRad="38100" dist="38100" dir="2700000" algn="tl">
                    <a:srgbClr val="000000">
                      <a:alpha val="43137"/>
                    </a:srgbClr>
                  </a:outerShdw>
                </a:effectLst>
                <a:latin typeface="Times New Roman"/>
                <a:ea typeface="Times New Roman"/>
                <a:cs typeface="Times New Roman"/>
              </a:rPr>
              <a:t>phương</a:t>
            </a:r>
            <a:r>
              <a:rPr lang="en-US" sz="3600" b="1">
                <a:solidFill>
                  <a:schemeClr val="bg2">
                    <a:lumMod val="40000"/>
                    <a:lumOff val="60000"/>
                  </a:schemeClr>
                </a:solidFill>
                <a:effectLst>
                  <a:outerShdw blurRad="38100" dist="38100" dir="2700000" algn="tl">
                    <a:srgbClr val="000000">
                      <a:alpha val="43137"/>
                    </a:srgbClr>
                  </a:outerShdw>
                </a:effectLst>
                <a:latin typeface="Times New Roman"/>
                <a:ea typeface="Times New Roman"/>
                <a:cs typeface="Times New Roman"/>
              </a:rPr>
              <a:t> </a:t>
            </a:r>
            <a:r>
              <a:rPr lang="en-US" sz="3600" b="1" err="1">
                <a:solidFill>
                  <a:schemeClr val="bg2">
                    <a:lumMod val="40000"/>
                    <a:lumOff val="60000"/>
                  </a:schemeClr>
                </a:solidFill>
                <a:effectLst>
                  <a:outerShdw blurRad="38100" dist="38100" dir="2700000" algn="tl">
                    <a:srgbClr val="000000">
                      <a:alpha val="43137"/>
                    </a:srgbClr>
                  </a:outerShdw>
                </a:effectLst>
                <a:latin typeface="Times New Roman"/>
                <a:ea typeface="Times New Roman"/>
                <a:cs typeface="Times New Roman"/>
              </a:rPr>
              <a:t>tiện</a:t>
            </a:r>
            <a:r>
              <a:rPr lang="en-US" sz="3600" b="1">
                <a:solidFill>
                  <a:schemeClr val="bg2">
                    <a:lumMod val="40000"/>
                    <a:lumOff val="60000"/>
                  </a:schemeClr>
                </a:solidFill>
                <a:effectLst>
                  <a:outerShdw blurRad="38100" dist="38100" dir="2700000" algn="tl">
                    <a:srgbClr val="000000">
                      <a:alpha val="43137"/>
                    </a:srgbClr>
                  </a:outerShdw>
                </a:effectLst>
                <a:latin typeface="Times New Roman"/>
                <a:ea typeface="Times New Roman"/>
                <a:cs typeface="Times New Roman"/>
              </a:rPr>
              <a:t> </a:t>
            </a:r>
            <a:r>
              <a:rPr lang="en-US" sz="3600" b="1" err="1">
                <a:solidFill>
                  <a:schemeClr val="bg2">
                    <a:lumMod val="40000"/>
                    <a:lumOff val="60000"/>
                  </a:schemeClr>
                </a:solidFill>
                <a:effectLst>
                  <a:outerShdw blurRad="38100" dist="38100" dir="2700000" algn="tl">
                    <a:srgbClr val="000000">
                      <a:alpha val="43137"/>
                    </a:srgbClr>
                  </a:outerShdw>
                </a:effectLst>
                <a:latin typeface="Times New Roman"/>
                <a:ea typeface="Times New Roman"/>
                <a:cs typeface="Times New Roman"/>
              </a:rPr>
              <a:t>hỗ</a:t>
            </a:r>
            <a:r>
              <a:rPr lang="en-US" sz="3600" b="1">
                <a:solidFill>
                  <a:schemeClr val="bg2">
                    <a:lumMod val="40000"/>
                    <a:lumOff val="60000"/>
                  </a:schemeClr>
                </a:solidFill>
                <a:effectLst>
                  <a:outerShdw blurRad="38100" dist="38100" dir="2700000" algn="tl">
                    <a:srgbClr val="000000">
                      <a:alpha val="43137"/>
                    </a:srgbClr>
                  </a:outerShdw>
                </a:effectLst>
                <a:latin typeface="Times New Roman"/>
                <a:ea typeface="Times New Roman"/>
                <a:cs typeface="Times New Roman"/>
              </a:rPr>
              <a:t> </a:t>
            </a:r>
            <a:r>
              <a:rPr lang="en-US" sz="3600" b="1" err="1">
                <a:solidFill>
                  <a:schemeClr val="bg2">
                    <a:lumMod val="40000"/>
                    <a:lumOff val="60000"/>
                  </a:schemeClr>
                </a:solidFill>
                <a:effectLst>
                  <a:outerShdw blurRad="38100" dist="38100" dir="2700000" algn="tl">
                    <a:srgbClr val="000000">
                      <a:alpha val="43137"/>
                    </a:srgbClr>
                  </a:outerShdw>
                </a:effectLst>
                <a:latin typeface="Times New Roman"/>
                <a:ea typeface="Times New Roman"/>
                <a:cs typeface="Times New Roman"/>
              </a:rPr>
              <a:t>trợ</a:t>
            </a:r>
            <a:endParaRPr lang="en-US" sz="2800">
              <a:solidFill>
                <a:schemeClr val="bg2">
                  <a:lumMod val="40000"/>
                  <a:lumOff val="60000"/>
                </a:schemeClr>
              </a:solidFill>
              <a:effectLst>
                <a:outerShdw blurRad="38100" dist="38100" dir="2700000" algn="tl">
                  <a:srgbClr val="000000">
                    <a:alpha val="43137"/>
                  </a:srgbClr>
                </a:outerShdw>
              </a:effectLst>
              <a:latin typeface="Calibri"/>
              <a:ea typeface="Calibri"/>
              <a:cs typeface="Times New Roman"/>
            </a:endParaRPr>
          </a:p>
        </p:txBody>
      </p:sp>
    </p:spTree>
    <p:extLst>
      <p:ext uri="{BB962C8B-B14F-4D97-AF65-F5344CB8AC3E}">
        <p14:creationId xmlns:p14="http://schemas.microsoft.com/office/powerpoint/2010/main" val="2181163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6" descr="Description: A long curved metal object&#10;&#10;Description automatically generated with medium confid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111" y="3886200"/>
            <a:ext cx="8303978" cy="258558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a:spLocks noChangeArrowheads="1"/>
          </p:cNvSpPr>
          <p:nvPr/>
        </p:nvSpPr>
        <p:spPr bwMode="auto">
          <a:xfrm>
            <a:off x="152400" y="163459"/>
            <a:ext cx="8915400"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en-US" sz="3200" b="1" i="1"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3600" b="1" i="1"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4.2. </a:t>
            </a:r>
            <a:r>
              <a:rPr kumimoji="0" lang="en-US" sz="3600" b="1" i="1" u="none" strike="noStrike" cap="none" normalizeH="0" baseline="0" err="1" smtClean="0">
                <a:ln>
                  <a:noFill/>
                </a:ln>
                <a:solidFill>
                  <a:schemeClr val="tx1"/>
                </a:solidFill>
                <a:effectLst/>
                <a:latin typeface="Times New Roman" pitchFamily="18" charset="0"/>
                <a:ea typeface="Times New Roman" pitchFamily="18" charset="0"/>
                <a:cs typeface="Times New Roman" pitchFamily="18" charset="0"/>
              </a:rPr>
              <a:t>Dùng</a:t>
            </a:r>
            <a:r>
              <a:rPr kumimoji="0" lang="en-US" sz="3600" b="1" i="1"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r>
              <a:rPr kumimoji="0" lang="en-US" sz="3600" b="1" i="1" u="none" strike="noStrike" cap="none" normalizeH="0" baseline="0" err="1" smtClean="0">
                <a:ln>
                  <a:noFill/>
                </a:ln>
                <a:solidFill>
                  <a:schemeClr val="tx1"/>
                </a:solidFill>
                <a:effectLst/>
                <a:latin typeface="Times New Roman" pitchFamily="18" charset="0"/>
                <a:ea typeface="Times New Roman" pitchFamily="18" charset="0"/>
                <a:cs typeface="Times New Roman" pitchFamily="18" charset="0"/>
              </a:rPr>
              <a:t>nòng</a:t>
            </a:r>
            <a:r>
              <a:rPr kumimoji="0" lang="en-US" sz="3600" b="1" i="1"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r>
              <a:rPr kumimoji="0" lang="en-US" sz="3600" b="1" i="1" u="none" strike="noStrike" cap="none" normalizeH="0" baseline="0" err="1" smtClean="0">
                <a:ln>
                  <a:noFill/>
                </a:ln>
                <a:solidFill>
                  <a:schemeClr val="tx1"/>
                </a:solidFill>
                <a:effectLst/>
                <a:latin typeface="Times New Roman" pitchFamily="18" charset="0"/>
                <a:ea typeface="Times New Roman" pitchFamily="18" charset="0"/>
                <a:cs typeface="Times New Roman" pitchFamily="18" charset="0"/>
              </a:rPr>
              <a:t>nội</a:t>
            </a:r>
            <a:r>
              <a:rPr kumimoji="0" lang="en-US" sz="3600" b="1" i="1"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r>
              <a:rPr kumimoji="0" lang="en-US" sz="3600" b="1" i="1" u="none" strike="noStrike" cap="none" normalizeH="0" baseline="0" err="1" smtClean="0">
                <a:ln>
                  <a:noFill/>
                </a:ln>
                <a:solidFill>
                  <a:schemeClr val="tx1"/>
                </a:solidFill>
                <a:effectLst/>
                <a:latin typeface="Times New Roman" pitchFamily="18" charset="0"/>
                <a:ea typeface="Times New Roman" pitchFamily="18" charset="0"/>
                <a:cs typeface="Times New Roman" pitchFamily="18" charset="0"/>
              </a:rPr>
              <a:t>khí</a:t>
            </a:r>
            <a:r>
              <a:rPr kumimoji="0" lang="en-US" sz="3600" b="1" i="1"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r>
              <a:rPr kumimoji="0" lang="en-US" sz="3600" b="1" i="1" u="none" strike="noStrike" cap="none" normalizeH="0" baseline="0" err="1" smtClean="0">
                <a:ln>
                  <a:noFill/>
                </a:ln>
                <a:solidFill>
                  <a:schemeClr val="tx1"/>
                </a:solidFill>
                <a:effectLst/>
                <a:latin typeface="Times New Roman" pitchFamily="18" charset="0"/>
                <a:ea typeface="Times New Roman" pitchFamily="18" charset="0"/>
                <a:cs typeface="Times New Roman" pitchFamily="18" charset="0"/>
              </a:rPr>
              <a:t>quản</a:t>
            </a:r>
            <a:r>
              <a:rPr kumimoji="0" lang="en-US" sz="3600" b="1" i="1"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r>
              <a:rPr kumimoji="0" lang="en-US" sz="3600" b="1" i="1" u="none" strike="noStrike" cap="none" normalizeH="0" baseline="0" err="1" smtClean="0">
                <a:ln>
                  <a:noFill/>
                </a:ln>
                <a:solidFill>
                  <a:schemeClr val="tx1"/>
                </a:solidFill>
                <a:effectLst/>
                <a:latin typeface="Times New Roman" pitchFamily="18" charset="0"/>
                <a:ea typeface="Times New Roman" pitchFamily="18" charset="0"/>
                <a:cs typeface="Times New Roman" pitchFamily="18" charset="0"/>
              </a:rPr>
              <a:t>mandrin</a:t>
            </a:r>
            <a:r>
              <a:rPr kumimoji="0" lang="en-US" sz="3600" b="1" i="1"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en-US" sz="2000" b="0" i="1" u="none" strike="noStrike" cap="none" normalizeH="0" baseline="0" smtClean="0">
              <a:ln>
                <a:noFill/>
              </a:ln>
              <a:solidFill>
                <a:schemeClr val="tx1"/>
              </a:solidFill>
              <a:effectLst/>
              <a:latin typeface="Times New Roman" pitchFamily="18" charset="0"/>
              <a:cs typeface="Times New Roman" pitchFamily="18" charset="0"/>
            </a:endParaRPr>
          </a:p>
          <a:p>
            <a:pPr>
              <a:spcAft>
                <a:spcPts val="0"/>
              </a:spcAft>
            </a:pPr>
            <a:r>
              <a:rPr lang="en-US" sz="2800">
                <a:latin typeface="Symbol" panose="05050102010706020507" pitchFamily="18" charset="2"/>
                <a:ea typeface="Times New Roman" panose="02020603050405020304" pitchFamily="18" charset="0"/>
              </a:rPr>
              <a:t>·</a:t>
            </a:r>
            <a:r>
              <a:rPr lang="en-US" sz="2800">
                <a:latin typeface="Times New Roman" panose="02020603050405020304" pitchFamily="18"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Dùng</a:t>
            </a:r>
            <a:r>
              <a:rPr lang="en-US" sz="2800">
                <a:latin typeface="Times New Roman" panose="02020603050405020304" pitchFamily="18"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mandrin</a:t>
            </a:r>
            <a:r>
              <a:rPr lang="en-US" sz="2800">
                <a:latin typeface="Times New Roman" panose="02020603050405020304" pitchFamily="18"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tạo</a:t>
            </a:r>
            <a:r>
              <a:rPr lang="en-US" sz="2800">
                <a:latin typeface="Times New Roman" panose="02020603050405020304" pitchFamily="18"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hình</a:t>
            </a:r>
            <a:r>
              <a:rPr lang="en-US" sz="2800">
                <a:latin typeface="Times New Roman" panose="02020603050405020304" pitchFamily="18"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và</a:t>
            </a:r>
            <a:r>
              <a:rPr lang="en-US" sz="2800">
                <a:latin typeface="Times New Roman" panose="02020603050405020304" pitchFamily="18"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cố</a:t>
            </a:r>
            <a:r>
              <a:rPr lang="en-US" sz="2800">
                <a:latin typeface="Times New Roman" panose="02020603050405020304" pitchFamily="18"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định</a:t>
            </a:r>
            <a:r>
              <a:rPr lang="en-US" sz="2800">
                <a:latin typeface="Times New Roman" panose="02020603050405020304" pitchFamily="18"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dáng</a:t>
            </a:r>
            <a:r>
              <a:rPr lang="en-US" sz="2800">
                <a:latin typeface="Times New Roman" panose="02020603050405020304" pitchFamily="18"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ống</a:t>
            </a:r>
            <a:r>
              <a:rPr lang="en-US" sz="2800">
                <a:latin typeface="Times New Roman" panose="02020603050405020304" pitchFamily="18"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nội</a:t>
            </a:r>
            <a:r>
              <a:rPr lang="en-US" sz="2800">
                <a:latin typeface="Times New Roman" panose="02020603050405020304" pitchFamily="18"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khí</a:t>
            </a:r>
            <a:r>
              <a:rPr lang="en-US" sz="2800">
                <a:latin typeface="Times New Roman" panose="02020603050405020304" pitchFamily="18"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quản</a:t>
            </a:r>
            <a:endParaRPr lang="en-US" sz="2800">
              <a:latin typeface="Times New Roman" panose="02020603050405020304" pitchFamily="18" charset="0"/>
              <a:ea typeface="Times New Roman" panose="02020603050405020304" pitchFamily="18" charset="0"/>
            </a:endParaRPr>
          </a:p>
          <a:p>
            <a:pPr>
              <a:spcAft>
                <a:spcPts val="0"/>
              </a:spcAft>
            </a:pPr>
            <a:r>
              <a:rPr lang="en-US" sz="2800">
                <a:latin typeface="Symbol" panose="05050102010706020507" pitchFamily="18" charset="2"/>
                <a:ea typeface="Times New Roman" panose="02020603050405020304" pitchFamily="18" charset="0"/>
              </a:rPr>
              <a:t>·</a:t>
            </a:r>
            <a:r>
              <a:rPr lang="en-US" sz="2800">
                <a:latin typeface="Times New Roman" panose="02020603050405020304" pitchFamily="18"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Phương</a:t>
            </a:r>
            <a:r>
              <a:rPr lang="en-US" sz="2800">
                <a:latin typeface="Times New Roman" panose="02020603050405020304" pitchFamily="18"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tiện</a:t>
            </a:r>
            <a:r>
              <a:rPr lang="en-US" sz="2800">
                <a:latin typeface="Times New Roman" panose="02020603050405020304" pitchFamily="18"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đơn</a:t>
            </a:r>
            <a:r>
              <a:rPr lang="en-US" sz="2800">
                <a:latin typeface="Times New Roman" panose="02020603050405020304" pitchFamily="18"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giản</a:t>
            </a:r>
            <a:r>
              <a:rPr lang="en-US" sz="2800">
                <a:latin typeface="Times New Roman" panose="02020603050405020304" pitchFamily="18"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hiệu</a:t>
            </a:r>
            <a:r>
              <a:rPr lang="en-US" sz="2800">
                <a:latin typeface="Times New Roman" panose="02020603050405020304" pitchFamily="18"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quả</a:t>
            </a:r>
            <a:endParaRPr lang="en-US" sz="2800">
              <a:latin typeface="Times New Roman" panose="02020603050405020304" pitchFamily="18" charset="0"/>
              <a:ea typeface="Times New Roman" panose="02020603050405020304" pitchFamily="18" charset="0"/>
            </a:endParaRPr>
          </a:p>
          <a:p>
            <a:pPr>
              <a:spcAft>
                <a:spcPts val="0"/>
              </a:spcAft>
            </a:pPr>
            <a:r>
              <a:rPr lang="en-US" sz="2800">
                <a:latin typeface="Symbol" panose="05050102010706020507" pitchFamily="18" charset="2"/>
                <a:ea typeface="Times New Roman" panose="02020603050405020304" pitchFamily="18" charset="0"/>
              </a:rPr>
              <a:t>·</a:t>
            </a:r>
            <a:r>
              <a:rPr lang="en-US" sz="2800">
                <a:latin typeface="Times New Roman" panose="02020603050405020304" pitchFamily="18"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Hữu</a:t>
            </a:r>
            <a:r>
              <a:rPr lang="en-US" sz="2800">
                <a:latin typeface="Times New Roman" panose="02020603050405020304" pitchFamily="18"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ích</a:t>
            </a:r>
            <a:r>
              <a:rPr lang="en-US" sz="2800">
                <a:latin typeface="Times New Roman" panose="02020603050405020304" pitchFamily="18"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khi</a:t>
            </a:r>
            <a:r>
              <a:rPr lang="en-US" sz="2800">
                <a:latin typeface="Times New Roman" panose="02020603050405020304" pitchFamily="18"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chỉ</a:t>
            </a:r>
            <a:r>
              <a:rPr lang="en-US" sz="2800">
                <a:latin typeface="Times New Roman" panose="02020603050405020304" pitchFamily="18"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quan</a:t>
            </a:r>
            <a:r>
              <a:rPr lang="en-US" sz="2800">
                <a:latin typeface="Times New Roman" panose="02020603050405020304" pitchFamily="18"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sát</a:t>
            </a:r>
            <a:r>
              <a:rPr lang="en-US" sz="2800">
                <a:latin typeface="Times New Roman" panose="02020603050405020304" pitchFamily="18"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được</a:t>
            </a:r>
            <a:r>
              <a:rPr lang="en-US" sz="2800">
                <a:latin typeface="Times New Roman" panose="02020603050405020304" pitchFamily="18"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một</a:t>
            </a:r>
            <a:r>
              <a:rPr lang="en-US" sz="2800">
                <a:latin typeface="Times New Roman" panose="02020603050405020304" pitchFamily="18"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phần</a:t>
            </a:r>
            <a:r>
              <a:rPr lang="en-US" sz="2800">
                <a:latin typeface="Times New Roman" panose="02020603050405020304" pitchFamily="18"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lỗ</a:t>
            </a:r>
            <a:r>
              <a:rPr lang="en-US" sz="2800">
                <a:latin typeface="Times New Roman" panose="02020603050405020304" pitchFamily="18"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thanh</a:t>
            </a:r>
            <a:r>
              <a:rPr lang="en-US" sz="2800">
                <a:latin typeface="Times New Roman" panose="02020603050405020304" pitchFamily="18" charset="0"/>
                <a:ea typeface="Times New Roman" panose="02020603050405020304" pitchFamily="18" charset="0"/>
              </a:rPr>
              <a:t> </a:t>
            </a:r>
            <a:r>
              <a:rPr lang="en-US" sz="2800" err="1" smtClean="0">
                <a:latin typeface="Times New Roman" panose="02020603050405020304" pitchFamily="18" charset="0"/>
                <a:ea typeface="Times New Roman" panose="02020603050405020304" pitchFamily="18" charset="0"/>
              </a:rPr>
              <a:t>môn</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38817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28600" y="1600386"/>
            <a:ext cx="8668109"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spcAft>
                <a:spcPts val="0"/>
              </a:spcAft>
            </a:pPr>
            <a:r>
              <a:rPr lang="en-US" sz="2800" smtClean="0">
                <a:latin typeface="Times New Roman" panose="02020603050405020304" pitchFamily="18" charset="0"/>
                <a:ea typeface="Calibri" panose="020F0502020204030204" pitchFamily="34" charset="0"/>
              </a:rPr>
              <a:t>- </a:t>
            </a:r>
            <a:r>
              <a:rPr lang="en-US" sz="2800" err="1">
                <a:latin typeface="Times New Roman" panose="02020603050405020304" pitchFamily="18" charset="0"/>
                <a:ea typeface="Times New Roman" panose="02020603050405020304" pitchFamily="18" charset="0"/>
              </a:rPr>
              <a:t>Ống</a:t>
            </a:r>
            <a:r>
              <a:rPr lang="en-US" sz="2800">
                <a:latin typeface="Times New Roman" panose="02020603050405020304" pitchFamily="18" charset="0"/>
                <a:ea typeface="Times New Roman" panose="02020603050405020304" pitchFamily="18" charset="0"/>
              </a:rPr>
              <a:t> Cook: </a:t>
            </a:r>
            <a:r>
              <a:rPr lang="en-US" sz="2800" err="1">
                <a:latin typeface="Times New Roman" panose="02020603050405020304" pitchFamily="18" charset="0"/>
                <a:ea typeface="Times New Roman" panose="02020603050405020304" pitchFamily="18" charset="0"/>
              </a:rPr>
              <a:t>ống</a:t>
            </a:r>
            <a:r>
              <a:rPr lang="en-US" sz="2800">
                <a:latin typeface="Times New Roman" panose="02020603050405020304" pitchFamily="18"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nhựa</a:t>
            </a:r>
            <a:r>
              <a:rPr lang="en-US" sz="2800">
                <a:latin typeface="Times New Roman" panose="02020603050405020304" pitchFamily="18"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mềm</a:t>
            </a:r>
            <a:r>
              <a:rPr lang="en-US" sz="2800">
                <a:latin typeface="Times New Roman" panose="02020603050405020304" pitchFamily="18"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đầu</a:t>
            </a:r>
            <a:r>
              <a:rPr lang="en-US" sz="2800">
                <a:latin typeface="Times New Roman" panose="02020603050405020304" pitchFamily="18"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tù</a:t>
            </a:r>
            <a:r>
              <a:rPr lang="en-US" sz="2800">
                <a:latin typeface="Times New Roman" panose="02020603050405020304" pitchFamily="18"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không</a:t>
            </a:r>
            <a:r>
              <a:rPr lang="en-US" sz="2800">
                <a:latin typeface="Times New Roman" panose="02020603050405020304" pitchFamily="18"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gây</a:t>
            </a:r>
            <a:r>
              <a:rPr lang="en-US" sz="2800">
                <a:latin typeface="Times New Roman" panose="02020603050405020304" pitchFamily="18"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tổn</a:t>
            </a:r>
            <a:r>
              <a:rPr lang="en-US" sz="2800">
                <a:latin typeface="Times New Roman" panose="02020603050405020304" pitchFamily="18"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thương</a:t>
            </a:r>
            <a:r>
              <a:rPr lang="en-US" sz="2800">
                <a:latin typeface="Times New Roman" panose="02020603050405020304" pitchFamily="18"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đường</a:t>
            </a:r>
            <a:r>
              <a:rPr lang="en-US" sz="2800">
                <a:latin typeface="Times New Roman" panose="02020603050405020304" pitchFamily="18"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thở</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a:latin typeface="Times New Roman" panose="02020603050405020304" pitchFamily="18"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Đủ</a:t>
            </a:r>
            <a:r>
              <a:rPr lang="en-US" sz="2800">
                <a:latin typeface="Times New Roman" panose="02020603050405020304" pitchFamily="18"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cứng</a:t>
            </a:r>
            <a:r>
              <a:rPr lang="en-US" sz="2800">
                <a:latin typeface="Times New Roman" panose="02020603050405020304" pitchFamily="18"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để</a:t>
            </a:r>
            <a:r>
              <a:rPr lang="en-US" sz="2800">
                <a:latin typeface="Times New Roman" panose="02020603050405020304" pitchFamily="18"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dẫn</a:t>
            </a:r>
            <a:r>
              <a:rPr lang="en-US" sz="2800">
                <a:latin typeface="Times New Roman" panose="02020603050405020304" pitchFamily="18"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đường</a:t>
            </a:r>
            <a:r>
              <a:rPr lang="en-US" sz="2800">
                <a:latin typeface="Times New Roman" panose="02020603050405020304" pitchFamily="18"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đặt</a:t>
            </a:r>
            <a:r>
              <a:rPr lang="en-US" sz="2800">
                <a:latin typeface="Times New Roman" panose="02020603050405020304" pitchFamily="18"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ống</a:t>
            </a:r>
            <a:r>
              <a:rPr lang="en-US" sz="2800">
                <a:latin typeface="Times New Roman" panose="02020603050405020304" pitchFamily="18"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nội</a:t>
            </a:r>
            <a:r>
              <a:rPr lang="en-US" sz="2800">
                <a:latin typeface="Times New Roman" panose="02020603050405020304" pitchFamily="18"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khí</a:t>
            </a:r>
            <a:r>
              <a:rPr lang="en-US" sz="2800">
                <a:latin typeface="Times New Roman" panose="02020603050405020304" pitchFamily="18"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quản</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a:latin typeface="Times New Roman" panose="02020603050405020304" pitchFamily="18"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Nòng</a:t>
            </a:r>
            <a:r>
              <a:rPr lang="en-US" sz="2800">
                <a:latin typeface="Times New Roman" panose="02020603050405020304" pitchFamily="18"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rỗng</a:t>
            </a:r>
            <a:r>
              <a:rPr lang="en-US" sz="2800">
                <a:latin typeface="Times New Roman" panose="02020603050405020304" pitchFamily="18"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có</a:t>
            </a:r>
            <a:r>
              <a:rPr lang="en-US" sz="2800">
                <a:latin typeface="Times New Roman" panose="02020603050405020304" pitchFamily="18"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thể</a:t>
            </a:r>
            <a:r>
              <a:rPr lang="en-US" sz="2800">
                <a:latin typeface="Times New Roman" panose="02020603050405020304" pitchFamily="18"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nối</a:t>
            </a:r>
            <a:r>
              <a:rPr lang="en-US" sz="2800">
                <a:latin typeface="Times New Roman" panose="02020603050405020304" pitchFamily="18" charset="0"/>
                <a:ea typeface="Times New Roman" panose="02020603050405020304" pitchFamily="18" charset="0"/>
              </a:rPr>
              <a:t> oxy </a:t>
            </a:r>
            <a:r>
              <a:rPr lang="en-US" sz="2800" err="1">
                <a:latin typeface="Times New Roman" panose="02020603050405020304" pitchFamily="18" charset="0"/>
                <a:ea typeface="Times New Roman" panose="02020603050405020304" pitchFamily="18" charset="0"/>
              </a:rPr>
              <a:t>khi</a:t>
            </a:r>
            <a:r>
              <a:rPr lang="en-US" sz="2800">
                <a:latin typeface="Times New Roman" panose="02020603050405020304" pitchFamily="18"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BN</a:t>
            </a:r>
            <a:r>
              <a:rPr lang="en-US" sz="2800">
                <a:latin typeface="Times New Roman" panose="02020603050405020304" pitchFamily="18"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thiếu</a:t>
            </a:r>
            <a:r>
              <a:rPr lang="en-US" sz="2800">
                <a:latin typeface="Times New Roman" panose="02020603050405020304" pitchFamily="18" charset="0"/>
                <a:ea typeface="Times New Roman" panose="02020603050405020304" pitchFamily="18" charset="0"/>
              </a:rPr>
              <a:t> oxy </a:t>
            </a:r>
            <a:r>
              <a:rPr lang="en-US" sz="2800" err="1">
                <a:latin typeface="Times New Roman" panose="02020603050405020304" pitchFamily="18" charset="0"/>
                <a:ea typeface="Times New Roman" panose="02020603050405020304" pitchFamily="18" charset="0"/>
              </a:rPr>
              <a:t>nặng</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a:latin typeface="Times New Roman" panose="02020603050405020304" pitchFamily="18"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Hiệu</a:t>
            </a:r>
            <a:r>
              <a:rPr lang="en-US" sz="2800">
                <a:latin typeface="Times New Roman" panose="02020603050405020304" pitchFamily="18"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quả</a:t>
            </a:r>
            <a:r>
              <a:rPr lang="en-US" sz="2800">
                <a:latin typeface="Times New Roman" panose="02020603050405020304" pitchFamily="18"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trong</a:t>
            </a:r>
            <a:r>
              <a:rPr lang="en-US" sz="2800">
                <a:latin typeface="Times New Roman" panose="02020603050405020304" pitchFamily="18"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NKQ</a:t>
            </a:r>
            <a:r>
              <a:rPr lang="en-US" sz="2800">
                <a:latin typeface="Times New Roman" panose="02020603050405020304" pitchFamily="18"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khó</a:t>
            </a:r>
            <a:r>
              <a:rPr lang="en-US" sz="2800">
                <a:latin typeface="Times New Roman" panose="02020603050405020304" pitchFamily="18"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chỉ</a:t>
            </a:r>
            <a:r>
              <a:rPr lang="en-US" sz="2800">
                <a:latin typeface="Times New Roman" panose="02020603050405020304" pitchFamily="18"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cần</a:t>
            </a:r>
            <a:r>
              <a:rPr lang="en-US" sz="2800">
                <a:latin typeface="Times New Roman" panose="02020603050405020304" pitchFamily="18"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thấy</a:t>
            </a:r>
            <a:r>
              <a:rPr lang="en-US" sz="2800">
                <a:latin typeface="Times New Roman" panose="02020603050405020304" pitchFamily="18"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nắp</a:t>
            </a:r>
            <a:r>
              <a:rPr lang="en-US" sz="2800">
                <a:latin typeface="Times New Roman" panose="02020603050405020304" pitchFamily="18"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thanh</a:t>
            </a:r>
            <a:r>
              <a:rPr lang="en-US" sz="2800">
                <a:latin typeface="Times New Roman" panose="02020603050405020304" pitchFamily="18"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quản</a:t>
            </a:r>
            <a:r>
              <a:rPr lang="en-US" sz="2800">
                <a:latin typeface="Times New Roman" panose="02020603050405020304" pitchFamily="18"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hoặc</a:t>
            </a:r>
            <a:r>
              <a:rPr lang="en-US" sz="2800">
                <a:latin typeface="Times New Roman" panose="02020603050405020304" pitchFamily="18"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một</a:t>
            </a:r>
            <a:r>
              <a:rPr lang="en-US" sz="2800">
                <a:latin typeface="Times New Roman" panose="02020603050405020304" pitchFamily="18"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phần</a:t>
            </a:r>
            <a:r>
              <a:rPr lang="en-US" sz="2800">
                <a:latin typeface="Times New Roman" panose="02020603050405020304" pitchFamily="18"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lỗ</a:t>
            </a:r>
            <a:r>
              <a:rPr lang="en-US" sz="2800">
                <a:latin typeface="Times New Roman" panose="02020603050405020304" pitchFamily="18"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thanh</a:t>
            </a:r>
            <a:r>
              <a:rPr lang="en-US" sz="2800">
                <a:latin typeface="Times New Roman" panose="02020603050405020304" pitchFamily="18" charset="0"/>
                <a:ea typeface="Times New Roman" panose="02020603050405020304" pitchFamily="18" charset="0"/>
              </a:rPr>
              <a:t> </a:t>
            </a:r>
            <a:r>
              <a:rPr lang="en-US" sz="2800" err="1" smtClean="0">
                <a:latin typeface="Times New Roman" panose="02020603050405020304" pitchFamily="18" charset="0"/>
                <a:ea typeface="Times New Roman" panose="02020603050405020304" pitchFamily="18" charset="0"/>
              </a:rPr>
              <a:t>môn</a:t>
            </a:r>
            <a:endParaRPr lang="en-US" sz="2800">
              <a:latin typeface="Times New Roman" panose="02020603050405020304" pitchFamily="18" charset="0"/>
              <a:ea typeface="Times New Roman" panose="02020603050405020304" pitchFamily="18" charset="0"/>
            </a:endParaRPr>
          </a:p>
        </p:txBody>
      </p:sp>
      <p:pic>
        <p:nvPicPr>
          <p:cNvPr id="3073" name="Picture 16" descr="Description: SỬ DỤNG QUE DẪN NHƯ THẾ NÀO TRONG KIỂM SOÁT ĐƯỜNG THỞ?"/>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287740"/>
            <a:ext cx="5781675" cy="19526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066800" y="388621"/>
            <a:ext cx="6705600" cy="830997"/>
          </a:xfrm>
          <a:prstGeom prst="rect">
            <a:avLst/>
          </a:prstGeom>
        </p:spPr>
        <p:txBody>
          <a:bodyPr wrap="square">
            <a:spAutoFit/>
          </a:bodyPr>
          <a:lstStyle/>
          <a:p>
            <a:pPr lvl="0" indent="457200" algn="ctr" fontAlgn="base">
              <a:spcBef>
                <a:spcPct val="0"/>
              </a:spcBef>
              <a:spcAft>
                <a:spcPct val="0"/>
              </a:spcAft>
            </a:pPr>
            <a:r>
              <a:rPr lang="en-US" sz="4800" b="1" i="1">
                <a:solidFill>
                  <a:prstClr val="white"/>
                </a:solidFill>
                <a:latin typeface="Times New Roman" pitchFamily="18" charset="0"/>
                <a:ea typeface="Times New Roman" pitchFamily="18" charset="0"/>
                <a:cs typeface="Times New Roman" pitchFamily="18" charset="0"/>
              </a:rPr>
              <a:t>4.3. </a:t>
            </a:r>
            <a:r>
              <a:rPr lang="en-US" sz="4800" b="1" i="1" err="1">
                <a:solidFill>
                  <a:prstClr val="white"/>
                </a:solidFill>
                <a:latin typeface="Times New Roman" pitchFamily="18" charset="0"/>
                <a:ea typeface="Times New Roman" pitchFamily="18" charset="0"/>
                <a:cs typeface="Times New Roman" pitchFamily="18" charset="0"/>
              </a:rPr>
              <a:t>Dùng</a:t>
            </a:r>
            <a:r>
              <a:rPr lang="en-US" sz="4800" b="1" i="1">
                <a:solidFill>
                  <a:prstClr val="white"/>
                </a:solidFill>
                <a:latin typeface="Times New Roman" pitchFamily="18" charset="0"/>
                <a:ea typeface="Times New Roman" pitchFamily="18" charset="0"/>
                <a:cs typeface="Times New Roman" pitchFamily="18" charset="0"/>
              </a:rPr>
              <a:t> </a:t>
            </a:r>
            <a:r>
              <a:rPr lang="en-US" sz="4800" b="1" i="1" err="1">
                <a:solidFill>
                  <a:prstClr val="white"/>
                </a:solidFill>
                <a:latin typeface="Times New Roman" pitchFamily="18" charset="0"/>
                <a:ea typeface="Times New Roman" pitchFamily="18" charset="0"/>
                <a:cs typeface="Times New Roman" pitchFamily="18" charset="0"/>
              </a:rPr>
              <a:t>ống</a:t>
            </a:r>
            <a:r>
              <a:rPr lang="en-US" sz="4800" b="1" i="1">
                <a:solidFill>
                  <a:prstClr val="white"/>
                </a:solidFill>
                <a:latin typeface="Times New Roman" pitchFamily="18" charset="0"/>
                <a:ea typeface="Times New Roman" pitchFamily="18" charset="0"/>
                <a:cs typeface="Times New Roman" pitchFamily="18" charset="0"/>
              </a:rPr>
              <a:t> cook</a:t>
            </a:r>
            <a:endParaRPr lang="en-US" sz="4800" i="1">
              <a:solidFill>
                <a:prstClr val="white"/>
              </a:solidFill>
              <a:latin typeface="Times New Roman" pitchFamily="18" charset="0"/>
              <a:cs typeface="Times New Roman" pitchFamily="18" charset="0"/>
            </a:endParaRPr>
          </a:p>
        </p:txBody>
      </p:sp>
    </p:spTree>
    <p:extLst>
      <p:ext uri="{BB962C8B-B14F-4D97-AF65-F5344CB8AC3E}">
        <p14:creationId xmlns:p14="http://schemas.microsoft.com/office/powerpoint/2010/main" val="3505186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76200" y="477273"/>
            <a:ext cx="9220200"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lang="en-US" sz="3000" b="1" i="1">
                <a:latin typeface="Times New Roman" pitchFamily="18" charset="0"/>
                <a:ea typeface="Times New Roman" pitchFamily="18" charset="0"/>
                <a:cs typeface="Times New Roman" pitchFamily="18" charset="0"/>
              </a:rPr>
              <a:t>4</a:t>
            </a:r>
            <a:r>
              <a:rPr kumimoji="0" lang="en-US" sz="3000" b="1" i="1"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.4. </a:t>
            </a:r>
            <a:r>
              <a:rPr kumimoji="0" lang="en-US" sz="3000" b="1" i="1" u="none" strike="noStrike" cap="none" normalizeH="0" baseline="0" err="1" smtClean="0">
                <a:ln>
                  <a:noFill/>
                </a:ln>
                <a:solidFill>
                  <a:schemeClr val="tx1"/>
                </a:solidFill>
                <a:effectLst/>
                <a:latin typeface="Times New Roman" pitchFamily="18" charset="0"/>
                <a:ea typeface="Times New Roman" pitchFamily="18" charset="0"/>
                <a:cs typeface="Times New Roman" pitchFamily="18" charset="0"/>
              </a:rPr>
              <a:t>Dùng</a:t>
            </a:r>
            <a:r>
              <a:rPr kumimoji="0" lang="en-US" sz="3000" b="1" i="1"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r>
              <a:rPr kumimoji="0" lang="en-US" sz="3000" b="1" i="1" u="none" strike="noStrike" cap="none" normalizeH="0" baseline="0" err="1" smtClean="0">
                <a:ln>
                  <a:noFill/>
                </a:ln>
                <a:solidFill>
                  <a:schemeClr val="tx1"/>
                </a:solidFill>
                <a:effectLst/>
                <a:latin typeface="Times New Roman" pitchFamily="18" charset="0"/>
                <a:ea typeface="Times New Roman" pitchFamily="18" charset="0"/>
                <a:cs typeface="Times New Roman" pitchFamily="18" charset="0"/>
              </a:rPr>
              <a:t>các</a:t>
            </a:r>
            <a:r>
              <a:rPr kumimoji="0" lang="en-US" sz="3000" b="1" i="1"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r>
              <a:rPr kumimoji="0" lang="en-US" sz="3000" b="1" i="1" u="none" strike="noStrike" cap="none" normalizeH="0" baseline="0" err="1" smtClean="0">
                <a:ln>
                  <a:noFill/>
                </a:ln>
                <a:solidFill>
                  <a:schemeClr val="tx1"/>
                </a:solidFill>
                <a:effectLst/>
                <a:latin typeface="Times New Roman" pitchFamily="18" charset="0"/>
                <a:ea typeface="Times New Roman" pitchFamily="18" charset="0"/>
                <a:cs typeface="Times New Roman" pitchFamily="18" charset="0"/>
              </a:rPr>
              <a:t>phương</a:t>
            </a:r>
            <a:r>
              <a:rPr kumimoji="0" lang="en-US" sz="3000" b="1" i="1"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r>
              <a:rPr kumimoji="0" lang="en-US" sz="3000" b="1" i="1" u="none" strike="noStrike" cap="none" normalizeH="0" baseline="0" err="1" smtClean="0">
                <a:ln>
                  <a:noFill/>
                </a:ln>
                <a:solidFill>
                  <a:schemeClr val="tx1"/>
                </a:solidFill>
                <a:effectLst/>
                <a:latin typeface="Times New Roman" pitchFamily="18" charset="0"/>
                <a:ea typeface="Times New Roman" pitchFamily="18" charset="0"/>
                <a:cs typeface="Times New Roman" pitchFamily="18" charset="0"/>
              </a:rPr>
              <a:t>tiện</a:t>
            </a:r>
            <a:r>
              <a:rPr kumimoji="0" lang="en-US" sz="3000" b="1" i="1"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r>
              <a:rPr kumimoji="0" lang="en-US" sz="3000" b="1" i="1" u="none" strike="noStrike" cap="none" normalizeH="0" baseline="0" err="1" smtClean="0">
                <a:ln>
                  <a:noFill/>
                </a:ln>
                <a:solidFill>
                  <a:schemeClr val="tx1"/>
                </a:solidFill>
                <a:effectLst/>
                <a:latin typeface="Times New Roman" pitchFamily="18" charset="0"/>
                <a:ea typeface="Times New Roman" pitchFamily="18" charset="0"/>
                <a:cs typeface="Times New Roman" pitchFamily="18" charset="0"/>
              </a:rPr>
              <a:t>hỗ</a:t>
            </a:r>
            <a:r>
              <a:rPr kumimoji="0" lang="en-US" sz="3000" b="1" i="1"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r>
              <a:rPr kumimoji="0" lang="en-US" sz="3000" b="1" i="1" u="none" strike="noStrike" cap="none" normalizeH="0" baseline="0" err="1" smtClean="0">
                <a:ln>
                  <a:noFill/>
                </a:ln>
                <a:solidFill>
                  <a:schemeClr val="tx1"/>
                </a:solidFill>
                <a:effectLst/>
                <a:latin typeface="Times New Roman" pitchFamily="18" charset="0"/>
                <a:ea typeface="Times New Roman" pitchFamily="18" charset="0"/>
                <a:cs typeface="Times New Roman" pitchFamily="18" charset="0"/>
              </a:rPr>
              <a:t>trợ</a:t>
            </a:r>
            <a:r>
              <a:rPr kumimoji="0" lang="en-US" sz="3000" b="1" i="1"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r>
              <a:rPr kumimoji="0" lang="en-US" sz="3000" b="1" i="1" u="none" strike="noStrike" cap="none" normalizeH="0" baseline="0" err="1" smtClean="0">
                <a:ln>
                  <a:noFill/>
                </a:ln>
                <a:solidFill>
                  <a:schemeClr val="tx1"/>
                </a:solidFill>
                <a:effectLst/>
                <a:latin typeface="Times New Roman" pitchFamily="18" charset="0"/>
                <a:ea typeface="Times New Roman" pitchFamily="18" charset="0"/>
                <a:cs typeface="Times New Roman" pitchFamily="18" charset="0"/>
              </a:rPr>
              <a:t>chuyên</a:t>
            </a:r>
            <a:r>
              <a:rPr kumimoji="0" lang="en-US" sz="3000" b="1" i="1"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r>
              <a:rPr kumimoji="0" lang="en-US" sz="3000" b="1" i="1" u="none" strike="noStrike" cap="none" normalizeH="0" baseline="0" err="1" smtClean="0">
                <a:ln>
                  <a:noFill/>
                </a:ln>
                <a:solidFill>
                  <a:schemeClr val="tx1"/>
                </a:solidFill>
                <a:effectLst/>
                <a:latin typeface="Times New Roman" pitchFamily="18" charset="0"/>
                <a:ea typeface="Times New Roman" pitchFamily="18" charset="0"/>
                <a:cs typeface="Times New Roman" pitchFamily="18" charset="0"/>
              </a:rPr>
              <a:t>dụng</a:t>
            </a:r>
            <a:r>
              <a:rPr kumimoji="0" lang="en-US" sz="3000" b="1" i="1"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r>
              <a:rPr kumimoji="0" lang="en-US" sz="3000" b="1" i="1" u="none" strike="noStrike" cap="none" normalizeH="0" baseline="0" err="1" smtClean="0">
                <a:ln>
                  <a:noFill/>
                </a:ln>
                <a:solidFill>
                  <a:schemeClr val="tx1"/>
                </a:solidFill>
                <a:effectLst/>
                <a:latin typeface="Times New Roman" pitchFamily="18" charset="0"/>
                <a:ea typeface="Times New Roman" pitchFamily="18" charset="0"/>
                <a:cs typeface="Times New Roman" pitchFamily="18" charset="0"/>
              </a:rPr>
              <a:t>khác</a:t>
            </a:r>
            <a:endParaRPr kumimoji="0" lang="en-US" sz="3000" b="0" i="1"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endParaRPr kumimoji="0" lang="en-US"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err="1" smtClean="0">
                <a:ln>
                  <a:noFill/>
                </a:ln>
                <a:solidFill>
                  <a:schemeClr val="tx1"/>
                </a:solidFill>
                <a:effectLst/>
                <a:latin typeface="Times New Roman" pitchFamily="18" charset="0"/>
                <a:ea typeface="Times New Roman" pitchFamily="18" charset="0"/>
                <a:cs typeface="Times New Roman" pitchFamily="18" charset="0"/>
              </a:rPr>
              <a:t>Đèn</a:t>
            </a:r>
            <a:r>
              <a:rPr kumimoji="0" lang="en-US" sz="28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err="1" smtClean="0">
                <a:ln>
                  <a:noFill/>
                </a:ln>
                <a:solidFill>
                  <a:schemeClr val="tx1"/>
                </a:solidFill>
                <a:effectLst/>
                <a:latin typeface="Times New Roman" pitchFamily="18" charset="0"/>
                <a:ea typeface="Times New Roman" pitchFamily="18" charset="0"/>
                <a:cs typeface="Times New Roman" pitchFamily="18" charset="0"/>
              </a:rPr>
              <a:t>lưỡi</a:t>
            </a:r>
            <a:r>
              <a:rPr kumimoji="0" lang="en-US" sz="28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err="1" smtClean="0">
                <a:ln>
                  <a:noFill/>
                </a:ln>
                <a:solidFill>
                  <a:schemeClr val="tx1"/>
                </a:solidFill>
                <a:effectLst/>
                <a:latin typeface="Times New Roman" pitchFamily="18" charset="0"/>
                <a:ea typeface="Times New Roman" pitchFamily="18" charset="0"/>
                <a:cs typeface="Times New Roman" pitchFamily="18" charset="0"/>
              </a:rPr>
              <a:t>thẳng</a:t>
            </a:r>
            <a:r>
              <a:rPr kumimoji="0" lang="en-US" sz="28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Miller</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p:txBody>
      </p:sp>
      <p:pic>
        <p:nvPicPr>
          <p:cNvPr id="4097" name="Picture 15" descr="Description: A diagram of a person's face&#10;&#10;Description automatically genera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752600"/>
            <a:ext cx="5734050" cy="20383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a:off x="152400" y="3948023"/>
            <a:ext cx="245932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7200"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err="1" smtClean="0">
                <a:ln>
                  <a:noFill/>
                </a:ln>
                <a:solidFill>
                  <a:schemeClr val="tx1"/>
                </a:solidFill>
                <a:effectLst/>
                <a:latin typeface="Times New Roman" pitchFamily="18" charset="0"/>
                <a:ea typeface="Times New Roman" pitchFamily="18" charset="0"/>
                <a:cs typeface="Times New Roman" pitchFamily="18" charset="0"/>
              </a:rPr>
              <a:t>Đèn</a:t>
            </a:r>
            <a:r>
              <a:rPr kumimoji="0" lang="en-US" sz="28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err="1" smtClean="0">
                <a:ln>
                  <a:noFill/>
                </a:ln>
                <a:solidFill>
                  <a:schemeClr val="tx1"/>
                </a:solidFill>
                <a:effectLst/>
                <a:latin typeface="Times New Roman" pitchFamily="18" charset="0"/>
                <a:ea typeface="Times New Roman" pitchFamily="18" charset="0"/>
                <a:cs typeface="Times New Roman" pitchFamily="18" charset="0"/>
              </a:rPr>
              <a:t>Mccoy</a:t>
            </a:r>
            <a:r>
              <a:rPr kumimoji="0" lang="en-US" sz="28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p:txBody>
      </p:sp>
      <p:pic>
        <p:nvPicPr>
          <p:cNvPr id="4099" name="Picture 14" descr="Description: A close-up of a metal device&#10;&#10;Description automatically genera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4648200"/>
            <a:ext cx="6029325"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703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533400"/>
            <a:ext cx="8686800" cy="4524315"/>
          </a:xfrm>
          <a:prstGeom prst="rect">
            <a:avLst/>
          </a:prstGeom>
        </p:spPr>
        <p:txBody>
          <a:bodyPr wrap="square">
            <a:spAutoFit/>
          </a:bodyPr>
          <a:lstStyle/>
          <a:p>
            <a:pPr algn="just"/>
            <a:r>
              <a:rPr lang="en-US" sz="2400" smtClean="0"/>
              <a:t>          </a:t>
            </a:r>
            <a:r>
              <a:rPr lang="vi-VN" sz="2400" smtClean="0"/>
              <a:t>-</a:t>
            </a:r>
            <a:r>
              <a:rPr lang="en-US" sz="2400" smtClean="0"/>
              <a:t> </a:t>
            </a:r>
            <a:r>
              <a:rPr lang="vi-VN" sz="2400" smtClean="0"/>
              <a:t>Đặt </a:t>
            </a:r>
            <a:r>
              <a:rPr lang="vi-VN" sz="2400"/>
              <a:t>nội khí quản (NKQ) là kỹ thuật quan trọng trong gây mê hồi sức và hồi sức cấp cứu, giúp kiểm soát và bảo vệ đường thở một cách chắc chắn, an toàn nhất.</a:t>
            </a:r>
          </a:p>
          <a:p>
            <a:pPr algn="just"/>
            <a:r>
              <a:rPr lang="en-US" sz="2400" smtClean="0"/>
              <a:t>          </a:t>
            </a:r>
            <a:r>
              <a:rPr lang="vi-VN" sz="2400" smtClean="0"/>
              <a:t>-</a:t>
            </a:r>
            <a:r>
              <a:rPr lang="en-US" sz="2400" smtClean="0"/>
              <a:t> </a:t>
            </a:r>
            <a:r>
              <a:rPr lang="vi-VN" sz="2400" smtClean="0"/>
              <a:t>Trong </a:t>
            </a:r>
            <a:r>
              <a:rPr lang="vi-VN" sz="2400"/>
              <a:t>nhiều trường hợp cấp cứu suy hô hấp, suy tuần hoàn, đặt NKQ có vai trò quyết định, góp phần cứu sống người bệnh.</a:t>
            </a:r>
          </a:p>
          <a:p>
            <a:pPr algn="just"/>
            <a:r>
              <a:rPr lang="en-US" sz="2400" smtClean="0"/>
              <a:t>          </a:t>
            </a:r>
            <a:r>
              <a:rPr lang="vi-VN" sz="2400" smtClean="0"/>
              <a:t>-</a:t>
            </a:r>
            <a:r>
              <a:rPr lang="en-US" sz="2400" smtClean="0"/>
              <a:t> </a:t>
            </a:r>
            <a:r>
              <a:rPr lang="vi-VN" sz="2400" smtClean="0"/>
              <a:t>Tuy </a:t>
            </a:r>
            <a:r>
              <a:rPr lang="vi-VN" sz="2400"/>
              <a:t>nhiên, việc đặt nội khí quản không phải lúc nào cũng thuận lợi và có thể gặp những khó khăn ngoài dự kiến.</a:t>
            </a:r>
          </a:p>
          <a:p>
            <a:pPr algn="just"/>
            <a:r>
              <a:rPr lang="en-US" sz="2400" smtClean="0"/>
              <a:t>          </a:t>
            </a:r>
            <a:r>
              <a:rPr lang="vi-VN" sz="2400" smtClean="0"/>
              <a:t>-</a:t>
            </a:r>
            <a:r>
              <a:rPr lang="en-US" sz="2400" smtClean="0"/>
              <a:t> </a:t>
            </a:r>
            <a:r>
              <a:rPr lang="vi-VN" sz="2400" smtClean="0"/>
              <a:t>Do </a:t>
            </a:r>
            <a:r>
              <a:rPr lang="vi-VN" sz="2400"/>
              <a:t>đó, việc thăm khám, đánh giá và tiên lượng trước nguy cơ đặt nội khí quản khó là hết sức cần thiết.</a:t>
            </a:r>
          </a:p>
          <a:p>
            <a:pPr algn="just"/>
            <a:r>
              <a:rPr lang="en-US" sz="2400" smtClean="0"/>
              <a:t>          </a:t>
            </a:r>
            <a:r>
              <a:rPr lang="vi-VN" sz="2400" smtClean="0"/>
              <a:t>-</a:t>
            </a:r>
            <a:r>
              <a:rPr lang="en-US" sz="2400" smtClean="0"/>
              <a:t> </a:t>
            </a:r>
            <a:r>
              <a:rPr lang="vi-VN" sz="2400" smtClean="0"/>
              <a:t>Công </a:t>
            </a:r>
            <a:r>
              <a:rPr lang="vi-VN" sz="2400"/>
              <a:t>tác chuẩn bị đầy đủ phương tiện, phương pháp và nhân lực sẽ giúp xử trí hiệu quả, kịp thời trong các tình huống cấp cứu bất ngờ và phức tạp.</a:t>
            </a:r>
            <a:endParaRPr lang="en-US" sz="240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4562061"/>
            <a:ext cx="3124200" cy="2295939"/>
          </a:xfrm>
          <a:prstGeom prst="rect">
            <a:avLst/>
          </a:prstGeom>
        </p:spPr>
      </p:pic>
    </p:spTree>
    <p:extLst>
      <p:ext uri="{BB962C8B-B14F-4D97-AF65-F5344CB8AC3E}">
        <p14:creationId xmlns:p14="http://schemas.microsoft.com/office/powerpoint/2010/main" val="20223300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3" descr="Description: A close-up of a device&#10;&#10;Description automatically genera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399" y="914400"/>
            <a:ext cx="5667375" cy="1752600"/>
          </a:xfrm>
          <a:prstGeom prst="rect">
            <a:avLst/>
          </a:prstGeom>
          <a:noFill/>
          <a:extLst>
            <a:ext uri="{909E8E84-426E-40DD-AFC4-6F175D3DCCD1}">
              <a14:hiddenFill xmlns:a14="http://schemas.microsoft.com/office/drawing/2010/main">
                <a:solidFill>
                  <a:srgbClr val="FFFFFF"/>
                </a:solidFill>
              </a14:hiddenFill>
            </a:ext>
          </a:extLst>
        </p:spPr>
      </p:pic>
      <p:pic>
        <p:nvPicPr>
          <p:cNvPr id="5121" name="Picture 12" descr="Description: A close-up of a device&#10;&#10;Description automatically genera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886200"/>
            <a:ext cx="5810250" cy="22479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217933" y="76200"/>
            <a:ext cx="8574783"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pitchFamily="34"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2800" b="1" u="none" strike="noStrike" cap="none" normalizeH="0" baseline="0" err="1" smtClean="0">
                <a:ln>
                  <a:noFill/>
                </a:ln>
                <a:solidFill>
                  <a:schemeClr val="tx1"/>
                </a:solidFill>
                <a:effectLst/>
                <a:latin typeface="Times New Roman" pitchFamily="18" charset="0"/>
                <a:ea typeface="Times New Roman" pitchFamily="18" charset="0"/>
                <a:cs typeface="Times New Roman" pitchFamily="18" charset="0"/>
              </a:rPr>
              <a:t>Đèn</a:t>
            </a:r>
            <a:r>
              <a:rPr kumimoji="0" lang="en-US" sz="2800" b="1"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u="none" strike="noStrike" cap="none" normalizeH="0" baseline="0" err="1" smtClean="0">
                <a:ln>
                  <a:noFill/>
                </a:ln>
                <a:solidFill>
                  <a:schemeClr val="tx1"/>
                </a:solidFill>
                <a:effectLst/>
                <a:latin typeface="Times New Roman" pitchFamily="18" charset="0"/>
                <a:ea typeface="Times New Roman" pitchFamily="18" charset="0"/>
                <a:cs typeface="Times New Roman" pitchFamily="18" charset="0"/>
              </a:rPr>
              <a:t>có</a:t>
            </a:r>
            <a:r>
              <a:rPr kumimoji="0" lang="en-US" sz="2800" b="1"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u="none" strike="noStrike" cap="none" normalizeH="0" baseline="0" err="1" smtClean="0">
                <a:ln>
                  <a:noFill/>
                </a:ln>
                <a:solidFill>
                  <a:schemeClr val="tx1"/>
                </a:solidFill>
                <a:effectLst/>
                <a:latin typeface="Times New Roman" pitchFamily="18" charset="0"/>
                <a:ea typeface="Times New Roman" pitchFamily="18" charset="0"/>
                <a:cs typeface="Times New Roman" pitchFamily="18" charset="0"/>
              </a:rPr>
              <a:t>gắn</a:t>
            </a:r>
            <a:r>
              <a:rPr kumimoji="0" lang="en-US" sz="2800" b="1"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camera </a:t>
            </a:r>
            <a:r>
              <a:rPr kumimoji="0" lang="en-US" sz="2800" b="1" u="none" strike="noStrike" cap="none" normalizeH="0" baseline="0" err="1" smtClean="0">
                <a:ln>
                  <a:noFill/>
                </a:ln>
                <a:solidFill>
                  <a:schemeClr val="tx1"/>
                </a:solidFill>
                <a:effectLst/>
                <a:latin typeface="Times New Roman" pitchFamily="18" charset="0"/>
                <a:ea typeface="Times New Roman" pitchFamily="18" charset="0"/>
                <a:cs typeface="Times New Roman" pitchFamily="18" charset="0"/>
              </a:rPr>
              <a:t>được</a:t>
            </a:r>
            <a:r>
              <a:rPr kumimoji="0" lang="en-US" sz="2800" b="1"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u="none" strike="noStrike" cap="none" normalizeH="0" baseline="0" err="1" smtClean="0">
                <a:ln>
                  <a:noFill/>
                </a:ln>
                <a:solidFill>
                  <a:schemeClr val="tx1"/>
                </a:solidFill>
                <a:effectLst/>
                <a:latin typeface="Times New Roman" pitchFamily="18" charset="0"/>
                <a:ea typeface="Times New Roman" pitchFamily="18" charset="0"/>
                <a:cs typeface="Times New Roman" pitchFamily="18" charset="0"/>
              </a:rPr>
              <a:t>nối</a:t>
            </a:r>
            <a:r>
              <a:rPr kumimoji="0" lang="en-US" sz="2800" b="1"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u="none" strike="noStrike" cap="none" normalizeH="0" baseline="0" err="1" smtClean="0">
                <a:ln>
                  <a:noFill/>
                </a:ln>
                <a:solidFill>
                  <a:schemeClr val="tx1"/>
                </a:solidFill>
                <a:effectLst/>
                <a:latin typeface="Times New Roman" pitchFamily="18" charset="0"/>
                <a:ea typeface="Times New Roman" pitchFamily="18" charset="0"/>
                <a:cs typeface="Times New Roman" pitchFamily="18" charset="0"/>
              </a:rPr>
              <a:t>tới</a:t>
            </a:r>
            <a:r>
              <a:rPr kumimoji="0" lang="en-US" sz="2800" b="1"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u="none" strike="noStrike" cap="none" normalizeH="0" baseline="0" err="1" smtClean="0">
                <a:ln>
                  <a:noFill/>
                </a:ln>
                <a:solidFill>
                  <a:schemeClr val="tx1"/>
                </a:solidFill>
                <a:effectLst/>
                <a:latin typeface="Times New Roman" pitchFamily="18" charset="0"/>
                <a:ea typeface="Times New Roman" pitchFamily="18" charset="0"/>
                <a:cs typeface="Times New Roman" pitchFamily="18" charset="0"/>
              </a:rPr>
              <a:t>hệ</a:t>
            </a:r>
            <a:r>
              <a:rPr kumimoji="0" lang="en-US" sz="2800" b="1"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u="none" strike="noStrike" cap="none" normalizeH="0" baseline="0" err="1" smtClean="0">
                <a:ln>
                  <a:noFill/>
                </a:ln>
                <a:solidFill>
                  <a:schemeClr val="tx1"/>
                </a:solidFill>
                <a:effectLst/>
                <a:latin typeface="Times New Roman" pitchFamily="18" charset="0"/>
                <a:ea typeface="Times New Roman" pitchFamily="18" charset="0"/>
                <a:cs typeface="Times New Roman" pitchFamily="18" charset="0"/>
              </a:rPr>
              <a:t>thống</a:t>
            </a:r>
            <a:r>
              <a:rPr kumimoji="0" lang="en-US" sz="2800" b="1"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u="none" strike="noStrike" cap="none" normalizeH="0" baseline="0" err="1" smtClean="0">
                <a:ln>
                  <a:noFill/>
                </a:ln>
                <a:solidFill>
                  <a:schemeClr val="tx1"/>
                </a:solidFill>
                <a:effectLst/>
                <a:latin typeface="Times New Roman" pitchFamily="18" charset="0"/>
                <a:ea typeface="Times New Roman" pitchFamily="18" charset="0"/>
                <a:cs typeface="Times New Roman" pitchFamily="18" charset="0"/>
              </a:rPr>
              <a:t>màn</a:t>
            </a:r>
            <a:r>
              <a:rPr kumimoji="0" lang="en-US" sz="2800" b="1"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u="none" strike="noStrike" cap="none" normalizeH="0" baseline="0" err="1" smtClean="0">
                <a:ln>
                  <a:noFill/>
                </a:ln>
                <a:solidFill>
                  <a:schemeClr val="tx1"/>
                </a:solidFill>
                <a:effectLst/>
                <a:latin typeface="Times New Roman" pitchFamily="18" charset="0"/>
                <a:ea typeface="Times New Roman" pitchFamily="18" charset="0"/>
                <a:cs typeface="Times New Roman" pitchFamily="18" charset="0"/>
              </a:rPr>
              <a:t>hình</a:t>
            </a:r>
            <a:r>
              <a:rPr kumimoji="0" lang="en-US" sz="2800" b="1"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2800" b="1"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2800" b="0" i="1"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6" name="Rectangle 5"/>
          <p:cNvSpPr>
            <a:spLocks noChangeArrowheads="1"/>
          </p:cNvSpPr>
          <p:nvPr/>
        </p:nvSpPr>
        <p:spPr bwMode="auto">
          <a:xfrm>
            <a:off x="0" y="44577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6"/>
          <p:cNvSpPr/>
          <p:nvPr/>
        </p:nvSpPr>
        <p:spPr>
          <a:xfrm>
            <a:off x="217933" y="3231459"/>
            <a:ext cx="3230372" cy="523220"/>
          </a:xfrm>
          <a:prstGeom prst="rect">
            <a:avLst/>
          </a:prstGeom>
        </p:spPr>
        <p:txBody>
          <a:bodyPr wrap="none">
            <a:spAutoFit/>
          </a:bodyPr>
          <a:lstStyle/>
          <a:p>
            <a:pPr lvl="0" indent="457200" fontAlgn="base">
              <a:spcBef>
                <a:spcPct val="0"/>
              </a:spcBef>
              <a:spcAft>
                <a:spcPct val="0"/>
              </a:spcAft>
            </a:pPr>
            <a:r>
              <a:rPr lang="en-US" sz="2800" b="1" err="1">
                <a:solidFill>
                  <a:prstClr val="white"/>
                </a:solidFill>
                <a:latin typeface="Times New Roman" pitchFamily="18" charset="0"/>
                <a:ea typeface="Times New Roman" pitchFamily="18" charset="0"/>
                <a:cs typeface="Times New Roman" pitchFamily="18" charset="0"/>
              </a:rPr>
              <a:t>Ống</a:t>
            </a:r>
            <a:r>
              <a:rPr lang="en-US" sz="2800" b="1">
                <a:solidFill>
                  <a:prstClr val="white"/>
                </a:solidFill>
                <a:latin typeface="Times New Roman" pitchFamily="18" charset="0"/>
                <a:ea typeface="Times New Roman" pitchFamily="18" charset="0"/>
                <a:cs typeface="Times New Roman" pitchFamily="18" charset="0"/>
              </a:rPr>
              <a:t> </a:t>
            </a:r>
            <a:r>
              <a:rPr lang="en-US" sz="2800" b="1" err="1">
                <a:solidFill>
                  <a:prstClr val="white"/>
                </a:solidFill>
                <a:latin typeface="Times New Roman" pitchFamily="18" charset="0"/>
                <a:ea typeface="Times New Roman" pitchFamily="18" charset="0"/>
                <a:cs typeface="Times New Roman" pitchFamily="18" charset="0"/>
              </a:rPr>
              <a:t>nội</a:t>
            </a:r>
            <a:r>
              <a:rPr lang="en-US" sz="2800" b="1">
                <a:solidFill>
                  <a:prstClr val="white"/>
                </a:solidFill>
                <a:latin typeface="Times New Roman" pitchFamily="18" charset="0"/>
                <a:ea typeface="Times New Roman" pitchFamily="18" charset="0"/>
                <a:cs typeface="Times New Roman" pitchFamily="18" charset="0"/>
              </a:rPr>
              <a:t> </a:t>
            </a:r>
            <a:r>
              <a:rPr lang="en-US" sz="2800" b="1" err="1">
                <a:solidFill>
                  <a:prstClr val="white"/>
                </a:solidFill>
                <a:latin typeface="Times New Roman" pitchFamily="18" charset="0"/>
                <a:ea typeface="Times New Roman" pitchFamily="18" charset="0"/>
                <a:cs typeface="Times New Roman" pitchFamily="18" charset="0"/>
              </a:rPr>
              <a:t>soi</a:t>
            </a:r>
            <a:r>
              <a:rPr lang="en-US" sz="2800" b="1">
                <a:solidFill>
                  <a:prstClr val="white"/>
                </a:solidFill>
                <a:latin typeface="Times New Roman" pitchFamily="18" charset="0"/>
                <a:ea typeface="Times New Roman" pitchFamily="18" charset="0"/>
                <a:cs typeface="Times New Roman" pitchFamily="18" charset="0"/>
              </a:rPr>
              <a:t> </a:t>
            </a:r>
            <a:r>
              <a:rPr lang="en-US" sz="2800" b="1" err="1">
                <a:solidFill>
                  <a:prstClr val="white"/>
                </a:solidFill>
                <a:latin typeface="Times New Roman" pitchFamily="18" charset="0"/>
                <a:ea typeface="Times New Roman" pitchFamily="18" charset="0"/>
                <a:cs typeface="Times New Roman" pitchFamily="18" charset="0"/>
              </a:rPr>
              <a:t>mềm</a:t>
            </a:r>
            <a:endParaRPr lang="en-US" sz="1050">
              <a:solidFill>
                <a:prstClr val="white"/>
              </a:solidFill>
              <a:latin typeface="Times New Roman" pitchFamily="18" charset="0"/>
              <a:cs typeface="Times New Roman" pitchFamily="18" charset="0"/>
            </a:endParaRPr>
          </a:p>
        </p:txBody>
      </p:sp>
    </p:spTree>
    <p:extLst>
      <p:ext uri="{BB962C8B-B14F-4D97-AF65-F5344CB8AC3E}">
        <p14:creationId xmlns:p14="http://schemas.microsoft.com/office/powerpoint/2010/main" val="2218599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48429"/>
            <a:ext cx="8770350"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pitchFamily="34"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err="1" smtClean="0">
                <a:ln>
                  <a:noFill/>
                </a:ln>
                <a:solidFill>
                  <a:schemeClr val="tx1"/>
                </a:solidFill>
                <a:effectLst/>
                <a:latin typeface="Times New Roman" pitchFamily="18" charset="0"/>
                <a:ea typeface="Times New Roman" pitchFamily="18" charset="0"/>
                <a:cs typeface="Times New Roman" pitchFamily="18" charset="0"/>
              </a:rPr>
              <a:t>Đặt</a:t>
            </a:r>
            <a:r>
              <a:rPr kumimoji="0" lang="en-US" sz="28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err="1" smtClean="0">
                <a:ln>
                  <a:noFill/>
                </a:ln>
                <a:solidFill>
                  <a:schemeClr val="tx1"/>
                </a:solidFill>
                <a:effectLst/>
                <a:latin typeface="Times New Roman" pitchFamily="18" charset="0"/>
                <a:ea typeface="Times New Roman" pitchFamily="18" charset="0"/>
                <a:cs typeface="Times New Roman" pitchFamily="18" charset="0"/>
              </a:rPr>
              <a:t>ống</a:t>
            </a:r>
            <a:r>
              <a:rPr kumimoji="0" lang="en-US" sz="28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err="1" smtClean="0">
                <a:ln>
                  <a:noFill/>
                </a:ln>
                <a:solidFill>
                  <a:schemeClr val="tx1"/>
                </a:solidFill>
                <a:effectLst/>
                <a:latin typeface="Times New Roman" pitchFamily="18" charset="0"/>
                <a:ea typeface="Times New Roman" pitchFamily="18" charset="0"/>
                <a:cs typeface="Times New Roman" pitchFamily="18" charset="0"/>
              </a:rPr>
              <a:t>nội</a:t>
            </a:r>
            <a:r>
              <a:rPr kumimoji="0" lang="en-US" sz="28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err="1" smtClean="0">
                <a:ln>
                  <a:noFill/>
                </a:ln>
                <a:solidFill>
                  <a:schemeClr val="tx1"/>
                </a:solidFill>
                <a:effectLst/>
                <a:latin typeface="Times New Roman" pitchFamily="18" charset="0"/>
                <a:ea typeface="Times New Roman" pitchFamily="18" charset="0"/>
                <a:cs typeface="Times New Roman" pitchFamily="18" charset="0"/>
              </a:rPr>
              <a:t>khí</a:t>
            </a:r>
            <a:r>
              <a:rPr kumimoji="0" lang="en-US" sz="28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err="1" smtClean="0">
                <a:ln>
                  <a:noFill/>
                </a:ln>
                <a:solidFill>
                  <a:schemeClr val="tx1"/>
                </a:solidFill>
                <a:effectLst/>
                <a:latin typeface="Times New Roman" pitchFamily="18" charset="0"/>
                <a:ea typeface="Times New Roman" pitchFamily="18" charset="0"/>
                <a:cs typeface="Times New Roman" pitchFamily="18" charset="0"/>
              </a:rPr>
              <a:t>quản</a:t>
            </a:r>
            <a:r>
              <a:rPr kumimoji="0" lang="en-US" sz="28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qua mask </a:t>
            </a:r>
            <a:r>
              <a:rPr kumimoji="0" lang="en-US" sz="2800" b="1" i="0" u="none" strike="noStrike" cap="none" normalizeH="0" baseline="0" err="1" smtClean="0">
                <a:ln>
                  <a:noFill/>
                </a:ln>
                <a:solidFill>
                  <a:schemeClr val="tx1"/>
                </a:solidFill>
                <a:effectLst/>
                <a:latin typeface="Times New Roman" pitchFamily="18" charset="0"/>
                <a:ea typeface="Times New Roman" pitchFamily="18" charset="0"/>
                <a:cs typeface="Times New Roman" pitchFamily="18" charset="0"/>
              </a:rPr>
              <a:t>thanh</a:t>
            </a:r>
            <a:r>
              <a:rPr kumimoji="0" lang="en-US" sz="28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err="1" smtClean="0">
                <a:ln>
                  <a:noFill/>
                </a:ln>
                <a:solidFill>
                  <a:schemeClr val="tx1"/>
                </a:solidFill>
                <a:effectLst/>
                <a:latin typeface="Times New Roman" pitchFamily="18" charset="0"/>
                <a:ea typeface="Times New Roman" pitchFamily="18" charset="0"/>
                <a:cs typeface="Times New Roman" pitchFamily="18" charset="0"/>
              </a:rPr>
              <a:t>quản</a:t>
            </a:r>
            <a:r>
              <a:rPr kumimoji="0" lang="en-US" sz="28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err="1" smtClean="0">
                <a:ln>
                  <a:noFill/>
                </a:ln>
                <a:solidFill>
                  <a:schemeClr val="tx1"/>
                </a:solidFill>
                <a:effectLst/>
                <a:latin typeface="Times New Roman" pitchFamily="18" charset="0"/>
                <a:ea typeface="Times New Roman" pitchFamily="18" charset="0"/>
                <a:cs typeface="Times New Roman" pitchFamily="18" charset="0"/>
              </a:rPr>
              <a:t>Fastrach</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100" b="0" i="0" u="none" strike="noStrike" cap="none" normalizeH="0" baseline="0" smtClean="0">
              <a:ln>
                <a:noFill/>
              </a:ln>
              <a:solidFill>
                <a:schemeClr val="tx1"/>
              </a:solidFill>
              <a:effectLst/>
              <a:latin typeface="Times New Roman" pitchFamily="18" charset="0"/>
              <a:cs typeface="Times New Roman" pitchFamily="18" charset="0"/>
            </a:endParaRPr>
          </a:p>
        </p:txBody>
      </p:sp>
      <p:pic>
        <p:nvPicPr>
          <p:cNvPr id="6145" name="Picture 11" descr="Description: Several images of medical instruments&#10;&#10;Description automatically genera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762000"/>
            <a:ext cx="5229225" cy="2476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0" y="29337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5"/>
          <p:cNvSpPr>
            <a:spLocks noChangeArrowheads="1"/>
          </p:cNvSpPr>
          <p:nvPr/>
        </p:nvSpPr>
        <p:spPr bwMode="auto">
          <a:xfrm>
            <a:off x="36123" y="3409891"/>
            <a:ext cx="5126724"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err="1" smtClean="0">
                <a:ln>
                  <a:noFill/>
                </a:ln>
                <a:solidFill>
                  <a:schemeClr val="tx1"/>
                </a:solidFill>
                <a:effectLst/>
                <a:latin typeface="Times New Roman" pitchFamily="18" charset="0"/>
                <a:ea typeface="Times New Roman" pitchFamily="18" charset="0"/>
                <a:cs typeface="Times New Roman" pitchFamily="18" charset="0"/>
              </a:rPr>
              <a:t>Đặt</a:t>
            </a:r>
            <a:r>
              <a:rPr kumimoji="0" lang="en-US" sz="28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err="1" smtClean="0">
                <a:ln>
                  <a:noFill/>
                </a:ln>
                <a:solidFill>
                  <a:schemeClr val="tx1"/>
                </a:solidFill>
                <a:effectLst/>
                <a:latin typeface="Times New Roman" pitchFamily="18" charset="0"/>
                <a:ea typeface="Times New Roman" pitchFamily="18" charset="0"/>
                <a:cs typeface="Times New Roman" pitchFamily="18" charset="0"/>
              </a:rPr>
              <a:t>nội</a:t>
            </a:r>
            <a:r>
              <a:rPr kumimoji="0" lang="en-US" sz="28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err="1" smtClean="0">
                <a:ln>
                  <a:noFill/>
                </a:ln>
                <a:solidFill>
                  <a:schemeClr val="tx1"/>
                </a:solidFill>
                <a:effectLst/>
                <a:latin typeface="Times New Roman" pitchFamily="18" charset="0"/>
                <a:ea typeface="Times New Roman" pitchFamily="18" charset="0"/>
                <a:cs typeface="Times New Roman" pitchFamily="18" charset="0"/>
              </a:rPr>
              <a:t>khí</a:t>
            </a:r>
            <a:r>
              <a:rPr kumimoji="0" lang="en-US" sz="28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err="1" smtClean="0">
                <a:ln>
                  <a:noFill/>
                </a:ln>
                <a:solidFill>
                  <a:schemeClr val="tx1"/>
                </a:solidFill>
                <a:effectLst/>
                <a:latin typeface="Times New Roman" pitchFamily="18" charset="0"/>
                <a:ea typeface="Times New Roman" pitchFamily="18" charset="0"/>
                <a:cs typeface="Times New Roman" pitchFamily="18" charset="0"/>
              </a:rPr>
              <a:t>quản</a:t>
            </a:r>
            <a:r>
              <a:rPr kumimoji="0" lang="en-US" sz="28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err="1" smtClean="0">
                <a:ln>
                  <a:noFill/>
                </a:ln>
                <a:solidFill>
                  <a:schemeClr val="tx1"/>
                </a:solidFill>
                <a:effectLst/>
                <a:latin typeface="Times New Roman" pitchFamily="18" charset="0"/>
                <a:ea typeface="Times New Roman" pitchFamily="18" charset="0"/>
                <a:cs typeface="Times New Roman" pitchFamily="18" charset="0"/>
              </a:rPr>
              <a:t>ngược</a:t>
            </a:r>
            <a:r>
              <a:rPr kumimoji="0" lang="en-US" sz="28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err="1" smtClean="0">
                <a:ln>
                  <a:noFill/>
                </a:ln>
                <a:solidFill>
                  <a:schemeClr val="tx1"/>
                </a:solidFill>
                <a:effectLst/>
                <a:latin typeface="Times New Roman" pitchFamily="18" charset="0"/>
                <a:ea typeface="Times New Roman" pitchFamily="18" charset="0"/>
                <a:cs typeface="Times New Roman" pitchFamily="18" charset="0"/>
              </a:rPr>
              <a:t>dòng</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6148" name="Picture 10" descr="Description: A collage of images of a diagram&#10;&#10;Description automatically genera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1" y="4040084"/>
            <a:ext cx="6559112" cy="211618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a:spLocks noChangeArrowheads="1"/>
          </p:cNvSpPr>
          <p:nvPr/>
        </p:nvSpPr>
        <p:spPr bwMode="auto">
          <a:xfrm>
            <a:off x="0" y="2371725"/>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1664720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9" descr="Description: A collage of medical equipment&#10;&#10;Description automatically genera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7973" y="1018887"/>
            <a:ext cx="5581650" cy="2533650"/>
          </a:xfrm>
          <a:prstGeom prst="rect">
            <a:avLst/>
          </a:prstGeom>
          <a:noFill/>
          <a:extLst>
            <a:ext uri="{909E8E84-426E-40DD-AFC4-6F175D3DCCD1}">
              <a14:hiddenFill xmlns:a14="http://schemas.microsoft.com/office/drawing/2010/main">
                <a:solidFill>
                  <a:srgbClr val="FFFFFF"/>
                </a:solidFill>
              </a14:hiddenFill>
            </a:ext>
          </a:extLst>
        </p:spPr>
      </p:pic>
      <p:pic>
        <p:nvPicPr>
          <p:cNvPr id="7169" name="Picture 8" descr="Description: A medical equipment with wires&#10;&#10;Description automatically generated with medium confid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2596" y="4495800"/>
            <a:ext cx="5876925" cy="20193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228600" y="304800"/>
            <a:ext cx="434606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err="1" smtClean="0">
                <a:ln>
                  <a:noFill/>
                </a:ln>
                <a:solidFill>
                  <a:schemeClr val="tx1"/>
                </a:solidFill>
                <a:effectLst/>
                <a:latin typeface="Times New Roman" pitchFamily="18" charset="0"/>
                <a:ea typeface="Times New Roman" pitchFamily="18" charset="0"/>
                <a:cs typeface="Times New Roman" pitchFamily="18" charset="0"/>
              </a:rPr>
              <a:t>Dùng</a:t>
            </a:r>
            <a:r>
              <a:rPr kumimoji="0" lang="en-US" sz="28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mask </a:t>
            </a:r>
            <a:r>
              <a:rPr kumimoji="0" lang="en-US" sz="2800" b="1" i="0" u="none" strike="noStrike" cap="none" normalizeH="0" baseline="0" err="1" smtClean="0">
                <a:ln>
                  <a:noFill/>
                </a:ln>
                <a:solidFill>
                  <a:schemeClr val="tx1"/>
                </a:solidFill>
                <a:effectLst/>
                <a:latin typeface="Times New Roman" pitchFamily="18" charset="0"/>
                <a:ea typeface="Times New Roman" pitchFamily="18" charset="0"/>
                <a:cs typeface="Times New Roman" pitchFamily="18" charset="0"/>
              </a:rPr>
              <a:t>thanh</a:t>
            </a:r>
            <a:r>
              <a:rPr kumimoji="0" lang="en-US" sz="28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err="1" smtClean="0">
                <a:ln>
                  <a:noFill/>
                </a:ln>
                <a:solidFill>
                  <a:schemeClr val="tx1"/>
                </a:solidFill>
                <a:effectLst/>
                <a:latin typeface="Times New Roman" pitchFamily="18" charset="0"/>
                <a:ea typeface="Times New Roman" pitchFamily="18" charset="0"/>
                <a:cs typeface="Times New Roman" pitchFamily="18" charset="0"/>
              </a:rPr>
              <a:t>quản</a:t>
            </a:r>
            <a:r>
              <a:rPr kumimoji="0" lang="en-US" sz="28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1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5"/>
          <p:cNvSpPr/>
          <p:nvPr/>
        </p:nvSpPr>
        <p:spPr>
          <a:xfrm>
            <a:off x="749065" y="3536722"/>
            <a:ext cx="4400564" cy="738664"/>
          </a:xfrm>
          <a:prstGeom prst="rect">
            <a:avLst/>
          </a:prstGeom>
        </p:spPr>
        <p:txBody>
          <a:bodyPr wrap="none">
            <a:spAutoFit/>
          </a:bodyPr>
          <a:lstStyle/>
          <a:p>
            <a:endParaRPr lang="en-US" sz="1400" b="1" smtClean="0">
              <a:solidFill>
                <a:prstClr val="white"/>
              </a:solidFill>
              <a:latin typeface="Arial" pitchFamily="34" charset="0"/>
              <a:ea typeface="Times New Roman" pitchFamily="18" charset="0"/>
              <a:cs typeface="Times New Roman" pitchFamily="18" charset="0"/>
            </a:endParaRPr>
          </a:p>
          <a:p>
            <a:r>
              <a:rPr lang="en-US" sz="2800" b="1" err="1" smtClean="0">
                <a:solidFill>
                  <a:prstClr val="white"/>
                </a:solidFill>
                <a:latin typeface="Times New Roman" pitchFamily="18" charset="0"/>
                <a:ea typeface="Times New Roman" pitchFamily="18" charset="0"/>
                <a:cs typeface="Times New Roman" pitchFamily="18" charset="0"/>
              </a:rPr>
              <a:t>Dùng</a:t>
            </a:r>
            <a:r>
              <a:rPr lang="en-US" sz="2800" b="1" smtClean="0">
                <a:solidFill>
                  <a:prstClr val="white"/>
                </a:solidFill>
                <a:latin typeface="Times New Roman" pitchFamily="18" charset="0"/>
                <a:ea typeface="Times New Roman" pitchFamily="18" charset="0"/>
                <a:cs typeface="Times New Roman" pitchFamily="18" charset="0"/>
              </a:rPr>
              <a:t> </a:t>
            </a:r>
            <a:r>
              <a:rPr lang="en-US" sz="2800" b="1" err="1">
                <a:solidFill>
                  <a:prstClr val="white"/>
                </a:solidFill>
                <a:latin typeface="Times New Roman" pitchFamily="18" charset="0"/>
                <a:ea typeface="Times New Roman" pitchFamily="18" charset="0"/>
                <a:cs typeface="Times New Roman" pitchFamily="18" charset="0"/>
              </a:rPr>
              <a:t>ống</a:t>
            </a:r>
            <a:r>
              <a:rPr lang="en-US" sz="2800" b="1">
                <a:solidFill>
                  <a:prstClr val="white"/>
                </a:solidFill>
                <a:latin typeface="Times New Roman" pitchFamily="18" charset="0"/>
                <a:ea typeface="Times New Roman" pitchFamily="18" charset="0"/>
                <a:cs typeface="Times New Roman" pitchFamily="18" charset="0"/>
              </a:rPr>
              <a:t> 2 </a:t>
            </a:r>
            <a:r>
              <a:rPr lang="en-US" sz="2800" b="1" err="1">
                <a:solidFill>
                  <a:prstClr val="white"/>
                </a:solidFill>
                <a:latin typeface="Times New Roman" pitchFamily="18" charset="0"/>
                <a:ea typeface="Times New Roman" pitchFamily="18" charset="0"/>
                <a:cs typeface="Times New Roman" pitchFamily="18" charset="0"/>
              </a:rPr>
              <a:t>nòng</a:t>
            </a:r>
            <a:r>
              <a:rPr lang="en-US" sz="2800" b="1">
                <a:solidFill>
                  <a:prstClr val="white"/>
                </a:solidFill>
                <a:latin typeface="Times New Roman" pitchFamily="18" charset="0"/>
                <a:ea typeface="Times New Roman" pitchFamily="18" charset="0"/>
                <a:cs typeface="Times New Roman" pitchFamily="18" charset="0"/>
              </a:rPr>
              <a:t> </a:t>
            </a:r>
            <a:r>
              <a:rPr lang="en-US" sz="2800" b="1" err="1">
                <a:solidFill>
                  <a:prstClr val="white"/>
                </a:solidFill>
                <a:latin typeface="Times New Roman" pitchFamily="18" charset="0"/>
                <a:ea typeface="Times New Roman" pitchFamily="18" charset="0"/>
                <a:cs typeface="Times New Roman" pitchFamily="18" charset="0"/>
              </a:rPr>
              <a:t>Combitue</a:t>
            </a:r>
            <a:endParaRPr lang="en-US" sz="3600">
              <a:latin typeface="Times New Roman" pitchFamily="18" charset="0"/>
              <a:cs typeface="Times New Roman" pitchFamily="18" charset="0"/>
            </a:endParaRPr>
          </a:p>
        </p:txBody>
      </p:sp>
    </p:spTree>
    <p:extLst>
      <p:ext uri="{BB962C8B-B14F-4D97-AF65-F5344CB8AC3E}">
        <p14:creationId xmlns:p14="http://schemas.microsoft.com/office/powerpoint/2010/main" val="31994035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5049" y="381000"/>
            <a:ext cx="9004388" cy="821700"/>
          </a:xfrm>
          <a:prstGeom prst="rect">
            <a:avLst/>
          </a:prstGeom>
        </p:spPr>
        <p:txBody>
          <a:bodyPr wrap="none">
            <a:spAutoFit/>
          </a:bodyPr>
          <a:lstStyle/>
          <a:p>
            <a:pPr lvl="0" indent="457200" algn="just">
              <a:lnSpc>
                <a:spcPct val="115000"/>
              </a:lnSpc>
            </a:pPr>
            <a:r>
              <a:rPr lang="en-US" sz="4400" b="1">
                <a:solidFill>
                  <a:prstClr val="white"/>
                </a:solidFill>
                <a:latin typeface="Times New Roman"/>
                <a:ea typeface="Times New Roman"/>
                <a:cs typeface="Times New Roman"/>
              </a:rPr>
              <a:t>4.5. </a:t>
            </a:r>
            <a:r>
              <a:rPr lang="en-US" sz="4400" b="1" err="1">
                <a:solidFill>
                  <a:prstClr val="white"/>
                </a:solidFill>
                <a:latin typeface="Times New Roman"/>
                <a:ea typeface="Times New Roman"/>
                <a:cs typeface="Times New Roman"/>
              </a:rPr>
              <a:t>Phẫu</a:t>
            </a:r>
            <a:r>
              <a:rPr lang="en-US" sz="4400" b="1">
                <a:solidFill>
                  <a:prstClr val="white"/>
                </a:solidFill>
                <a:latin typeface="Times New Roman"/>
                <a:ea typeface="Times New Roman"/>
                <a:cs typeface="Times New Roman"/>
              </a:rPr>
              <a:t> </a:t>
            </a:r>
            <a:r>
              <a:rPr lang="en-US" sz="4400" b="1" err="1">
                <a:solidFill>
                  <a:prstClr val="white"/>
                </a:solidFill>
                <a:latin typeface="Times New Roman"/>
                <a:ea typeface="Times New Roman"/>
                <a:cs typeface="Times New Roman"/>
              </a:rPr>
              <a:t>thuật</a:t>
            </a:r>
            <a:r>
              <a:rPr lang="en-US" sz="4400" b="1">
                <a:solidFill>
                  <a:prstClr val="white"/>
                </a:solidFill>
                <a:latin typeface="Times New Roman"/>
                <a:ea typeface="Times New Roman"/>
                <a:cs typeface="Times New Roman"/>
              </a:rPr>
              <a:t> </a:t>
            </a:r>
            <a:r>
              <a:rPr lang="en-US" sz="4400" b="1" err="1">
                <a:solidFill>
                  <a:prstClr val="white"/>
                </a:solidFill>
                <a:latin typeface="Times New Roman"/>
                <a:ea typeface="Times New Roman"/>
                <a:cs typeface="Times New Roman"/>
              </a:rPr>
              <a:t>đường</a:t>
            </a:r>
            <a:r>
              <a:rPr lang="en-US" sz="4400" b="1">
                <a:solidFill>
                  <a:prstClr val="white"/>
                </a:solidFill>
                <a:latin typeface="Times New Roman"/>
                <a:ea typeface="Times New Roman"/>
                <a:cs typeface="Times New Roman"/>
              </a:rPr>
              <a:t> </a:t>
            </a:r>
            <a:r>
              <a:rPr lang="en-US" sz="4400" b="1" err="1">
                <a:solidFill>
                  <a:prstClr val="white"/>
                </a:solidFill>
                <a:latin typeface="Times New Roman"/>
                <a:ea typeface="Times New Roman"/>
                <a:cs typeface="Times New Roman"/>
              </a:rPr>
              <a:t>thở</a:t>
            </a:r>
            <a:r>
              <a:rPr lang="en-US" sz="4400" b="1">
                <a:solidFill>
                  <a:prstClr val="white"/>
                </a:solidFill>
                <a:latin typeface="Times New Roman"/>
                <a:ea typeface="Times New Roman"/>
                <a:cs typeface="Times New Roman"/>
              </a:rPr>
              <a:t> </a:t>
            </a:r>
            <a:r>
              <a:rPr lang="en-US" sz="4400" b="1" err="1">
                <a:solidFill>
                  <a:prstClr val="white"/>
                </a:solidFill>
                <a:latin typeface="Times New Roman"/>
                <a:ea typeface="Times New Roman"/>
                <a:cs typeface="Times New Roman"/>
              </a:rPr>
              <a:t>cấp</a:t>
            </a:r>
            <a:r>
              <a:rPr lang="en-US" sz="4400" b="1">
                <a:solidFill>
                  <a:prstClr val="white"/>
                </a:solidFill>
                <a:latin typeface="Times New Roman"/>
                <a:ea typeface="Times New Roman"/>
                <a:cs typeface="Times New Roman"/>
              </a:rPr>
              <a:t> </a:t>
            </a:r>
            <a:r>
              <a:rPr lang="en-US" sz="4400" b="1" err="1">
                <a:solidFill>
                  <a:prstClr val="white"/>
                </a:solidFill>
                <a:latin typeface="Times New Roman"/>
                <a:ea typeface="Times New Roman"/>
                <a:cs typeface="Times New Roman"/>
              </a:rPr>
              <a:t>cứu</a:t>
            </a:r>
            <a:endParaRPr lang="en-US" sz="3600">
              <a:solidFill>
                <a:prstClr val="white"/>
              </a:solidFill>
              <a:latin typeface="Calibri"/>
              <a:ea typeface="Calibri"/>
              <a:cs typeface="Times New Roman"/>
            </a:endParaRPr>
          </a:p>
        </p:txBody>
      </p:sp>
      <p:sp>
        <p:nvSpPr>
          <p:cNvPr id="4" name="Rectangle 3"/>
          <p:cNvSpPr/>
          <p:nvPr/>
        </p:nvSpPr>
        <p:spPr>
          <a:xfrm>
            <a:off x="261943" y="1752600"/>
            <a:ext cx="8610600" cy="4857484"/>
          </a:xfrm>
          <a:prstGeom prst="rect">
            <a:avLst/>
          </a:prstGeom>
        </p:spPr>
        <p:txBody>
          <a:bodyPr wrap="square">
            <a:spAutoFit/>
          </a:bodyPr>
          <a:lstStyle/>
          <a:p>
            <a:pPr algn="just">
              <a:spcAft>
                <a:spcPts val="0"/>
              </a:spcAft>
            </a:pPr>
            <a:r>
              <a:rPr lang="en-US" sz="3600">
                <a:latin typeface="Symbol" panose="05050102010706020507" pitchFamily="18" charset="2"/>
                <a:ea typeface="Times New Roman" panose="02020603050405020304" pitchFamily="18" charset="0"/>
              </a:rPr>
              <a:t>·</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Không</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đặt</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NKQ</a:t>
            </a:r>
            <a:r>
              <a:rPr lang="en-US" sz="3600">
                <a:latin typeface="Times New Roman" panose="02020603050405020304" pitchFamily="18" charset="0"/>
                <a:ea typeface="Times New Roman" panose="02020603050405020304" pitchFamily="18" charset="0"/>
              </a:rPr>
              <a:t> – </a:t>
            </a:r>
            <a:r>
              <a:rPr lang="en-US" sz="3600" err="1">
                <a:latin typeface="Times New Roman" panose="02020603050405020304" pitchFamily="18" charset="0"/>
                <a:ea typeface="Times New Roman" panose="02020603050405020304" pitchFamily="18" charset="0"/>
              </a:rPr>
              <a:t>không</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thông</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khí</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tình</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huống</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đe</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dọa</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tính</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mạng</a:t>
            </a:r>
            <a:r>
              <a:rPr lang="en-US" sz="3600">
                <a:latin typeface="Times New Roman" panose="02020603050405020304" pitchFamily="18" charset="0"/>
                <a:ea typeface="Times New Roman" panose="02020603050405020304" pitchFamily="18" charset="0"/>
              </a:rPr>
              <a:t> do </a:t>
            </a:r>
            <a:r>
              <a:rPr lang="en-US" sz="3600" err="1">
                <a:latin typeface="Times New Roman" panose="02020603050405020304" pitchFamily="18" charset="0"/>
                <a:ea typeface="Times New Roman" panose="02020603050405020304" pitchFamily="18" charset="0"/>
              </a:rPr>
              <a:t>thiếu</a:t>
            </a:r>
            <a:r>
              <a:rPr lang="en-US" sz="3600">
                <a:latin typeface="Times New Roman" panose="02020603050405020304" pitchFamily="18" charset="0"/>
                <a:ea typeface="Times New Roman" panose="02020603050405020304" pitchFamily="18" charset="0"/>
              </a:rPr>
              <a:t> oxy </a:t>
            </a:r>
            <a:r>
              <a:rPr lang="en-US" sz="3600" err="1" smtClean="0">
                <a:latin typeface="Times New Roman" panose="02020603050405020304" pitchFamily="18" charset="0"/>
                <a:ea typeface="Times New Roman" panose="02020603050405020304" pitchFamily="18" charset="0"/>
              </a:rPr>
              <a:t>nặng</a:t>
            </a:r>
            <a:r>
              <a:rPr lang="en-US" sz="3600" smtClean="0">
                <a:latin typeface="Times New Roman" panose="02020603050405020304" pitchFamily="18" charset="0"/>
                <a:ea typeface="Times New Roman" panose="02020603050405020304" pitchFamily="18" charset="0"/>
              </a:rPr>
              <a:t>.</a:t>
            </a:r>
            <a:endParaRPr lang="en-US" sz="3600">
              <a:latin typeface="Times New Roman" panose="02020603050405020304" pitchFamily="18" charset="0"/>
              <a:ea typeface="Times New Roman" panose="02020603050405020304" pitchFamily="18" charset="0"/>
            </a:endParaRPr>
          </a:p>
          <a:p>
            <a:pPr algn="just">
              <a:spcAft>
                <a:spcPts val="0"/>
              </a:spcAft>
            </a:pPr>
            <a:r>
              <a:rPr lang="en-US" sz="3600">
                <a:latin typeface="Symbol" panose="05050102010706020507" pitchFamily="18" charset="2"/>
                <a:ea typeface="Times New Roman" panose="02020603050405020304" pitchFamily="18" charset="0"/>
              </a:rPr>
              <a:t>·</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Cần</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thiết</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lập</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đường</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thở</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và</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cung</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cấp</a:t>
            </a:r>
            <a:r>
              <a:rPr lang="en-US" sz="3600">
                <a:latin typeface="Times New Roman" panose="02020603050405020304" pitchFamily="18" charset="0"/>
                <a:ea typeface="Times New Roman" panose="02020603050405020304" pitchFamily="18" charset="0"/>
              </a:rPr>
              <a:t> oxy </a:t>
            </a:r>
            <a:r>
              <a:rPr lang="en-US" sz="3600" b="1" err="1">
                <a:latin typeface="Times New Roman" panose="02020603050405020304" pitchFamily="18" charset="0"/>
                <a:ea typeface="Times New Roman" panose="02020603050405020304" pitchFamily="18" charset="0"/>
              </a:rPr>
              <a:t>nhanh</a:t>
            </a:r>
            <a:r>
              <a:rPr lang="en-US" sz="3600" b="1">
                <a:latin typeface="Times New Roman" panose="02020603050405020304" pitchFamily="18" charset="0"/>
                <a:ea typeface="Times New Roman" panose="02020603050405020304" pitchFamily="18" charset="0"/>
              </a:rPr>
              <a:t> </a:t>
            </a:r>
            <a:r>
              <a:rPr lang="en-US" sz="3600" b="1" err="1">
                <a:latin typeface="Times New Roman" panose="02020603050405020304" pitchFamily="18" charset="0"/>
                <a:ea typeface="Times New Roman" panose="02020603050405020304" pitchFamily="18" charset="0"/>
              </a:rPr>
              <a:t>nhất</a:t>
            </a:r>
            <a:endParaRPr lang="en-US" sz="3600">
              <a:latin typeface="Times New Roman" panose="02020603050405020304" pitchFamily="18" charset="0"/>
              <a:ea typeface="Times New Roman" panose="02020603050405020304" pitchFamily="18" charset="0"/>
            </a:endParaRPr>
          </a:p>
          <a:p>
            <a:pPr algn="just">
              <a:spcAft>
                <a:spcPts val="0"/>
              </a:spcAft>
            </a:pPr>
            <a:r>
              <a:rPr lang="en-US" sz="3600">
                <a:latin typeface="Symbol" panose="05050102010706020507" pitchFamily="18" charset="2"/>
                <a:ea typeface="Times New Roman" panose="02020603050405020304" pitchFamily="18" charset="0"/>
              </a:rPr>
              <a:t>·</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Các</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biện</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pháp</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cấp</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cứu</a:t>
            </a:r>
            <a:r>
              <a:rPr lang="en-US" sz="3600">
                <a:latin typeface="Times New Roman" panose="02020603050405020304" pitchFamily="18" charset="0"/>
                <a:ea typeface="Times New Roman" panose="02020603050405020304" pitchFamily="18" charset="0"/>
              </a:rPr>
              <a:t>:</a:t>
            </a:r>
          </a:p>
          <a:p>
            <a:pPr lvl="0" algn="just">
              <a:spcAft>
                <a:spcPts val="0"/>
              </a:spcAft>
              <a:buSzPts val="1000"/>
              <a:tabLst>
                <a:tab pos="457200" algn="l"/>
              </a:tabLst>
            </a:pPr>
            <a:r>
              <a:rPr lang="en-US" sz="3600" smtClean="0">
                <a:latin typeface="Times New Roman" panose="02020603050405020304" pitchFamily="18" charset="0"/>
                <a:ea typeface="Times New Roman" panose="02020603050405020304" pitchFamily="18" charset="0"/>
              </a:rPr>
              <a:t>    + </a:t>
            </a:r>
            <a:r>
              <a:rPr lang="en-US" sz="3600" err="1" smtClean="0">
                <a:latin typeface="Times New Roman" panose="02020603050405020304" pitchFamily="18" charset="0"/>
                <a:ea typeface="Times New Roman" panose="02020603050405020304" pitchFamily="18" charset="0"/>
              </a:rPr>
              <a:t>Chọc</a:t>
            </a:r>
            <a:r>
              <a:rPr lang="en-US" sz="3600" smtClean="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kim</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màng</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nhẫn</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giáp</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đặt</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canuyn</a:t>
            </a:r>
            <a:r>
              <a:rPr lang="en-US" sz="3600">
                <a:latin typeface="Times New Roman" panose="02020603050405020304" pitchFamily="18" charset="0"/>
                <a:ea typeface="Times New Roman" panose="02020603050405020304" pitchFamily="18" charset="0"/>
              </a:rPr>
              <a:t>/</a:t>
            </a:r>
            <a:r>
              <a:rPr lang="en-US" sz="3600" err="1">
                <a:latin typeface="Times New Roman" panose="02020603050405020304" pitchFamily="18" charset="0"/>
                <a:ea typeface="Times New Roman" panose="02020603050405020304" pitchFamily="18" charset="0"/>
              </a:rPr>
              <a:t>mở</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màng</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nhẫn</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giáp</a:t>
            </a:r>
            <a:endParaRPr lang="en-US" sz="3600">
              <a:latin typeface="Times New Roman" panose="02020603050405020304" pitchFamily="18" charset="0"/>
              <a:ea typeface="Times New Roman" panose="02020603050405020304" pitchFamily="18" charset="0"/>
            </a:endParaRPr>
          </a:p>
          <a:p>
            <a:pPr lvl="0" algn="just">
              <a:spcAft>
                <a:spcPts val="0"/>
              </a:spcAft>
              <a:buSzPts val="1000"/>
              <a:tabLst>
                <a:tab pos="457200" algn="l"/>
              </a:tabLst>
            </a:pPr>
            <a:r>
              <a:rPr lang="en-US" sz="3600" smtClean="0">
                <a:latin typeface="Times New Roman" panose="02020603050405020304" pitchFamily="18" charset="0"/>
                <a:ea typeface="Times New Roman" panose="02020603050405020304" pitchFamily="18" charset="0"/>
              </a:rPr>
              <a:t>    + </a:t>
            </a:r>
            <a:r>
              <a:rPr lang="en-US" sz="3600" err="1" smtClean="0">
                <a:latin typeface="Times New Roman" panose="02020603050405020304" pitchFamily="18" charset="0"/>
                <a:ea typeface="Times New Roman" panose="02020603050405020304" pitchFamily="18" charset="0"/>
              </a:rPr>
              <a:t>Mở</a:t>
            </a:r>
            <a:r>
              <a:rPr lang="en-US" sz="3600" smtClean="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khí</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quản</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cấp</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cứu</a:t>
            </a:r>
            <a:r>
              <a:rPr lang="en-US" sz="3600">
                <a:latin typeface="Times New Roman" panose="02020603050405020304" pitchFamily="18" charset="0"/>
                <a:ea typeface="Times New Roman" panose="02020603050405020304" pitchFamily="18" charset="0"/>
              </a:rPr>
              <a:t> (1 </a:t>
            </a:r>
            <a:r>
              <a:rPr lang="en-US" sz="3600" err="1">
                <a:latin typeface="Times New Roman" panose="02020603050405020304" pitchFamily="18" charset="0"/>
                <a:ea typeface="Times New Roman" panose="02020603050405020304" pitchFamily="18" charset="0"/>
              </a:rPr>
              <a:t>thì</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nong</a:t>
            </a:r>
            <a:r>
              <a:rPr lang="en-US" sz="3600">
                <a:latin typeface="Times New Roman" panose="02020603050405020304" pitchFamily="18" charset="0"/>
                <a:ea typeface="Times New Roman" panose="02020603050405020304" pitchFamily="18" charset="0"/>
              </a:rPr>
              <a:t> 1 </a:t>
            </a:r>
            <a:r>
              <a:rPr lang="en-US" sz="3600" err="1">
                <a:latin typeface="Times New Roman" panose="02020603050405020304" pitchFamily="18" charset="0"/>
                <a:ea typeface="Times New Roman" panose="02020603050405020304" pitchFamily="18" charset="0"/>
              </a:rPr>
              <a:t>thì</a:t>
            </a:r>
            <a:r>
              <a:rPr lang="en-US" sz="3600">
                <a:latin typeface="Times New Roman" panose="02020603050405020304" pitchFamily="18" charset="0"/>
                <a:ea typeface="Times New Roman" panose="02020603050405020304" pitchFamily="18" charset="0"/>
              </a:rPr>
              <a:t>)</a:t>
            </a:r>
          </a:p>
          <a:p>
            <a:pPr indent="457200" algn="just">
              <a:lnSpc>
                <a:spcPct val="115000"/>
              </a:lnSpc>
              <a:spcAft>
                <a:spcPts val="0"/>
              </a:spcAft>
            </a:pPr>
            <a:endParaRPr lang="en-US" sz="2000">
              <a:effectLst/>
              <a:latin typeface="Calibri"/>
              <a:ea typeface="Calibri"/>
              <a:cs typeface="Times New Roman"/>
            </a:endParaRPr>
          </a:p>
        </p:txBody>
      </p:sp>
    </p:spTree>
    <p:extLst>
      <p:ext uri="{BB962C8B-B14F-4D97-AF65-F5344CB8AC3E}">
        <p14:creationId xmlns:p14="http://schemas.microsoft.com/office/powerpoint/2010/main" val="5134411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183400"/>
            <a:ext cx="6267450" cy="6657975"/>
          </a:xfrm>
          <a:prstGeom prst="rect">
            <a:avLst/>
          </a:prstGeom>
        </p:spPr>
      </p:pic>
      <p:sp>
        <p:nvSpPr>
          <p:cNvPr id="5" name="Rectangle 4"/>
          <p:cNvSpPr/>
          <p:nvPr/>
        </p:nvSpPr>
        <p:spPr>
          <a:xfrm>
            <a:off x="457200" y="1295400"/>
            <a:ext cx="2133600" cy="3785652"/>
          </a:xfrm>
          <a:prstGeom prst="rect">
            <a:avLst/>
          </a:prstGeom>
        </p:spPr>
        <p:txBody>
          <a:bodyPr wrap="square">
            <a:spAutoFit/>
          </a:bodyPr>
          <a:lstStyle/>
          <a:p>
            <a:pPr algn="ctr"/>
            <a:r>
              <a:rPr lang="en-US" sz="4800" err="1" smtClean="0">
                <a:latin typeface="Times New Roman" panose="02020603050405020304" pitchFamily="18" charset="0"/>
                <a:cs typeface="Times New Roman" panose="02020603050405020304" pitchFamily="18" charset="0"/>
              </a:rPr>
              <a:t>Phác</a:t>
            </a:r>
            <a:r>
              <a:rPr lang="en-US" sz="4800" smtClean="0">
                <a:latin typeface="Times New Roman" panose="02020603050405020304" pitchFamily="18" charset="0"/>
                <a:cs typeface="Times New Roman" panose="02020603050405020304" pitchFamily="18" charset="0"/>
              </a:rPr>
              <a:t> </a:t>
            </a:r>
            <a:r>
              <a:rPr lang="en-US" sz="4800" err="1" smtClean="0">
                <a:latin typeface="Times New Roman" panose="02020603050405020304" pitchFamily="18" charset="0"/>
                <a:cs typeface="Times New Roman" panose="02020603050405020304" pitchFamily="18" charset="0"/>
              </a:rPr>
              <a:t>đồ</a:t>
            </a:r>
            <a:endParaRPr lang="en-US" sz="4800">
              <a:latin typeface="Times New Roman" panose="02020603050405020304" pitchFamily="18" charset="0"/>
              <a:cs typeface="Times New Roman" panose="02020603050405020304" pitchFamily="18" charset="0"/>
            </a:endParaRPr>
          </a:p>
          <a:p>
            <a:pPr algn="ctr"/>
            <a:r>
              <a:rPr lang="en-US" sz="4800" err="1" smtClean="0">
                <a:latin typeface="Times New Roman" panose="02020603050405020304" pitchFamily="18" charset="0"/>
                <a:cs typeface="Times New Roman" panose="02020603050405020304" pitchFamily="18" charset="0"/>
              </a:rPr>
              <a:t>xử</a:t>
            </a:r>
            <a:r>
              <a:rPr lang="en-US" sz="4800" smtClean="0">
                <a:latin typeface="Times New Roman" panose="02020603050405020304" pitchFamily="18" charset="0"/>
                <a:cs typeface="Times New Roman" panose="02020603050405020304" pitchFamily="18" charset="0"/>
              </a:rPr>
              <a:t> </a:t>
            </a:r>
            <a:r>
              <a:rPr lang="en-US" sz="4800" err="1" smtClean="0">
                <a:latin typeface="Times New Roman" panose="02020603050405020304" pitchFamily="18" charset="0"/>
                <a:cs typeface="Times New Roman" panose="02020603050405020304" pitchFamily="18" charset="0"/>
              </a:rPr>
              <a:t>trí</a:t>
            </a:r>
            <a:endParaRPr lang="en-US" sz="4800">
              <a:latin typeface="Times New Roman" panose="02020603050405020304" pitchFamily="18" charset="0"/>
              <a:cs typeface="Times New Roman" panose="02020603050405020304" pitchFamily="18" charset="0"/>
            </a:endParaRPr>
          </a:p>
          <a:p>
            <a:pPr algn="ctr"/>
            <a:r>
              <a:rPr lang="en-US" sz="4800" err="1" smtClean="0">
                <a:latin typeface="Times New Roman" panose="02020603050405020304" pitchFamily="18" charset="0"/>
                <a:cs typeface="Times New Roman" panose="02020603050405020304" pitchFamily="18" charset="0"/>
              </a:rPr>
              <a:t>đặt</a:t>
            </a:r>
            <a:endParaRPr lang="en-US" sz="4800">
              <a:latin typeface="Times New Roman" panose="02020603050405020304" pitchFamily="18" charset="0"/>
              <a:cs typeface="Times New Roman" panose="02020603050405020304" pitchFamily="18" charset="0"/>
            </a:endParaRPr>
          </a:p>
          <a:p>
            <a:pPr algn="ctr"/>
            <a:r>
              <a:rPr lang="en-US" sz="4800" err="1" smtClean="0">
                <a:latin typeface="Times New Roman" panose="02020603050405020304" pitchFamily="18" charset="0"/>
                <a:cs typeface="Times New Roman" panose="02020603050405020304" pitchFamily="18" charset="0"/>
              </a:rPr>
              <a:t>NKQ</a:t>
            </a:r>
            <a:endParaRPr lang="en-US" sz="4800">
              <a:latin typeface="Times New Roman" panose="02020603050405020304" pitchFamily="18" charset="0"/>
              <a:cs typeface="Times New Roman" panose="02020603050405020304" pitchFamily="18" charset="0"/>
            </a:endParaRPr>
          </a:p>
          <a:p>
            <a:pPr algn="ctr"/>
            <a:r>
              <a:rPr lang="en-US" sz="4800" err="1" smtClean="0">
                <a:latin typeface="Times New Roman" panose="02020603050405020304" pitchFamily="18" charset="0"/>
                <a:cs typeface="Times New Roman" panose="02020603050405020304" pitchFamily="18" charset="0"/>
              </a:rPr>
              <a:t>khó</a:t>
            </a:r>
            <a:endParaRPr lang="en-US" sz="4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78568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152400"/>
            <a:ext cx="8763000" cy="2003625"/>
          </a:xfrm>
          <a:prstGeom prst="rect">
            <a:avLst/>
          </a:prstGeom>
        </p:spPr>
        <p:txBody>
          <a:bodyPr wrap="square">
            <a:spAutoFit/>
          </a:bodyPr>
          <a:lstStyle/>
          <a:p>
            <a:pPr indent="457200" algn="just">
              <a:lnSpc>
                <a:spcPct val="115000"/>
              </a:lnSpc>
              <a:spcAft>
                <a:spcPts val="0"/>
              </a:spcAft>
            </a:pPr>
            <a:r>
              <a:rPr lang="en-US" sz="5400" b="1" smtClean="0">
                <a:solidFill>
                  <a:schemeClr val="bg2">
                    <a:lumMod val="40000"/>
                    <a:lumOff val="60000"/>
                  </a:schemeClr>
                </a:solidFill>
                <a:effectLst>
                  <a:outerShdw blurRad="38100" dist="38100" dir="2700000" algn="tl">
                    <a:srgbClr val="000000">
                      <a:alpha val="43137"/>
                    </a:srgbClr>
                  </a:outerShdw>
                </a:effectLst>
                <a:latin typeface="Times New Roman"/>
                <a:ea typeface="Times New Roman"/>
                <a:cs typeface="Times New Roman"/>
              </a:rPr>
              <a:t>5. </a:t>
            </a:r>
            <a:r>
              <a:rPr lang="en-US" sz="5400" b="1" err="1" smtClean="0">
                <a:solidFill>
                  <a:schemeClr val="bg2">
                    <a:lumMod val="40000"/>
                    <a:lumOff val="60000"/>
                  </a:schemeClr>
                </a:solidFill>
                <a:effectLst>
                  <a:outerShdw blurRad="38100" dist="38100" dir="2700000" algn="tl">
                    <a:srgbClr val="000000">
                      <a:alpha val="43137"/>
                    </a:srgbClr>
                  </a:outerShdw>
                </a:effectLst>
                <a:latin typeface="Times New Roman"/>
                <a:ea typeface="Times New Roman"/>
                <a:cs typeface="Times New Roman"/>
              </a:rPr>
              <a:t>Quy</a:t>
            </a:r>
            <a:r>
              <a:rPr lang="en-US" sz="5400" b="1" smtClean="0">
                <a:solidFill>
                  <a:schemeClr val="bg2">
                    <a:lumMod val="40000"/>
                    <a:lumOff val="60000"/>
                  </a:schemeClr>
                </a:solidFill>
                <a:effectLst>
                  <a:outerShdw blurRad="38100" dist="38100" dir="2700000" algn="tl">
                    <a:srgbClr val="000000">
                      <a:alpha val="43137"/>
                    </a:srgbClr>
                  </a:outerShdw>
                </a:effectLst>
                <a:latin typeface="Times New Roman"/>
                <a:ea typeface="Times New Roman"/>
                <a:cs typeface="Times New Roman"/>
              </a:rPr>
              <a:t> </a:t>
            </a:r>
            <a:r>
              <a:rPr lang="en-US" sz="5400" b="1" err="1" smtClean="0">
                <a:solidFill>
                  <a:schemeClr val="bg2">
                    <a:lumMod val="40000"/>
                    <a:lumOff val="60000"/>
                  </a:schemeClr>
                </a:solidFill>
                <a:effectLst>
                  <a:outerShdw blurRad="38100" dist="38100" dir="2700000" algn="tl">
                    <a:srgbClr val="000000">
                      <a:alpha val="43137"/>
                    </a:srgbClr>
                  </a:outerShdw>
                </a:effectLst>
                <a:latin typeface="Times New Roman"/>
                <a:ea typeface="Times New Roman"/>
                <a:cs typeface="Times New Roman"/>
              </a:rPr>
              <a:t>tắc</a:t>
            </a:r>
            <a:r>
              <a:rPr lang="en-US" sz="5400" b="1" smtClean="0">
                <a:solidFill>
                  <a:schemeClr val="bg2">
                    <a:lumMod val="40000"/>
                    <a:lumOff val="60000"/>
                  </a:schemeClr>
                </a:solidFill>
                <a:effectLst>
                  <a:outerShdw blurRad="38100" dist="38100" dir="2700000" algn="tl">
                    <a:srgbClr val="000000">
                      <a:alpha val="43137"/>
                    </a:srgbClr>
                  </a:outerShdw>
                </a:effectLst>
                <a:latin typeface="Times New Roman"/>
                <a:ea typeface="Times New Roman"/>
                <a:cs typeface="Times New Roman"/>
              </a:rPr>
              <a:t> </a:t>
            </a:r>
            <a:r>
              <a:rPr lang="en-US" sz="5400" b="1" err="1" smtClean="0">
                <a:solidFill>
                  <a:schemeClr val="bg2">
                    <a:lumMod val="40000"/>
                    <a:lumOff val="60000"/>
                  </a:schemeClr>
                </a:solidFill>
                <a:effectLst>
                  <a:outerShdw blurRad="38100" dist="38100" dir="2700000" algn="tl">
                    <a:srgbClr val="000000">
                      <a:alpha val="43137"/>
                    </a:srgbClr>
                  </a:outerShdw>
                </a:effectLst>
                <a:latin typeface="Times New Roman"/>
                <a:ea typeface="Times New Roman"/>
                <a:cs typeface="Times New Roman"/>
              </a:rPr>
              <a:t>phòng</a:t>
            </a:r>
            <a:r>
              <a:rPr lang="en-US" sz="5400" b="1" smtClean="0">
                <a:solidFill>
                  <a:schemeClr val="bg2">
                    <a:lumMod val="40000"/>
                    <a:lumOff val="60000"/>
                  </a:schemeClr>
                </a:solidFill>
                <a:effectLst>
                  <a:outerShdw blurRad="38100" dist="38100" dir="2700000" algn="tl">
                    <a:srgbClr val="000000">
                      <a:alpha val="43137"/>
                    </a:srgbClr>
                  </a:outerShdw>
                </a:effectLst>
                <a:latin typeface="Times New Roman"/>
                <a:ea typeface="Times New Roman"/>
                <a:cs typeface="Times New Roman"/>
              </a:rPr>
              <a:t> </a:t>
            </a:r>
            <a:r>
              <a:rPr lang="en-US" sz="5400" b="1" err="1" smtClean="0">
                <a:solidFill>
                  <a:schemeClr val="bg2">
                    <a:lumMod val="40000"/>
                    <a:lumOff val="60000"/>
                  </a:schemeClr>
                </a:solidFill>
                <a:effectLst>
                  <a:outerShdw blurRad="38100" dist="38100" dir="2700000" algn="tl">
                    <a:srgbClr val="000000">
                      <a:alpha val="43137"/>
                    </a:srgbClr>
                  </a:outerShdw>
                </a:effectLst>
                <a:latin typeface="Times New Roman"/>
                <a:ea typeface="Times New Roman"/>
                <a:cs typeface="Times New Roman"/>
              </a:rPr>
              <a:t>ngừa</a:t>
            </a:r>
            <a:r>
              <a:rPr lang="en-US" sz="5400" b="1" smtClean="0">
                <a:solidFill>
                  <a:schemeClr val="bg2">
                    <a:lumMod val="40000"/>
                    <a:lumOff val="60000"/>
                  </a:schemeClr>
                </a:solidFill>
                <a:effectLst>
                  <a:outerShdw blurRad="38100" dist="38100" dir="2700000" algn="tl">
                    <a:srgbClr val="000000">
                      <a:alpha val="43137"/>
                    </a:srgbClr>
                  </a:outerShdw>
                </a:effectLst>
                <a:latin typeface="Times New Roman"/>
                <a:ea typeface="Times New Roman"/>
                <a:cs typeface="Times New Roman"/>
              </a:rPr>
              <a:t> </a:t>
            </a:r>
            <a:r>
              <a:rPr lang="en-US" sz="5400" b="1" err="1" smtClean="0">
                <a:solidFill>
                  <a:schemeClr val="bg2">
                    <a:lumMod val="40000"/>
                    <a:lumOff val="60000"/>
                  </a:schemeClr>
                </a:solidFill>
                <a:effectLst>
                  <a:outerShdw blurRad="38100" dist="38100" dir="2700000" algn="tl">
                    <a:srgbClr val="000000">
                      <a:alpha val="43137"/>
                    </a:srgbClr>
                  </a:outerShdw>
                </a:effectLst>
                <a:latin typeface="Times New Roman"/>
                <a:ea typeface="Times New Roman"/>
                <a:cs typeface="Times New Roman"/>
              </a:rPr>
              <a:t>và</a:t>
            </a:r>
            <a:r>
              <a:rPr lang="en-US" sz="5400" b="1" smtClean="0">
                <a:solidFill>
                  <a:schemeClr val="bg2">
                    <a:lumMod val="40000"/>
                    <a:lumOff val="60000"/>
                  </a:schemeClr>
                </a:solidFill>
                <a:effectLst>
                  <a:outerShdw blurRad="38100" dist="38100" dir="2700000" algn="tl">
                    <a:srgbClr val="000000">
                      <a:alpha val="43137"/>
                    </a:srgbClr>
                  </a:outerShdw>
                </a:effectLst>
                <a:latin typeface="Times New Roman"/>
                <a:ea typeface="Times New Roman"/>
                <a:cs typeface="Times New Roman"/>
              </a:rPr>
              <a:t> </a:t>
            </a:r>
            <a:r>
              <a:rPr lang="en-US" sz="5400" b="1" err="1" smtClean="0">
                <a:solidFill>
                  <a:schemeClr val="bg2">
                    <a:lumMod val="40000"/>
                    <a:lumOff val="60000"/>
                  </a:schemeClr>
                </a:solidFill>
                <a:effectLst>
                  <a:outerShdw blurRad="38100" dist="38100" dir="2700000" algn="tl">
                    <a:srgbClr val="000000">
                      <a:alpha val="43137"/>
                    </a:srgbClr>
                  </a:outerShdw>
                </a:effectLst>
                <a:latin typeface="Times New Roman"/>
                <a:ea typeface="Times New Roman"/>
                <a:cs typeface="Times New Roman"/>
              </a:rPr>
              <a:t>xử</a:t>
            </a:r>
            <a:r>
              <a:rPr lang="en-US" sz="5400" b="1" smtClean="0">
                <a:solidFill>
                  <a:schemeClr val="bg2">
                    <a:lumMod val="40000"/>
                    <a:lumOff val="60000"/>
                  </a:schemeClr>
                </a:solidFill>
                <a:effectLst>
                  <a:outerShdw blurRad="38100" dist="38100" dir="2700000" algn="tl">
                    <a:srgbClr val="000000">
                      <a:alpha val="43137"/>
                    </a:srgbClr>
                  </a:outerShdw>
                </a:effectLst>
                <a:latin typeface="Times New Roman"/>
                <a:ea typeface="Times New Roman"/>
                <a:cs typeface="Times New Roman"/>
              </a:rPr>
              <a:t> </a:t>
            </a:r>
            <a:r>
              <a:rPr lang="en-US" sz="5400" b="1" err="1" smtClean="0">
                <a:solidFill>
                  <a:schemeClr val="bg2">
                    <a:lumMod val="40000"/>
                    <a:lumOff val="60000"/>
                  </a:schemeClr>
                </a:solidFill>
                <a:effectLst>
                  <a:outerShdw blurRad="38100" dist="38100" dir="2700000" algn="tl">
                    <a:srgbClr val="000000">
                      <a:alpha val="43137"/>
                    </a:srgbClr>
                  </a:outerShdw>
                </a:effectLst>
                <a:latin typeface="Times New Roman"/>
                <a:ea typeface="Times New Roman"/>
                <a:cs typeface="Times New Roman"/>
              </a:rPr>
              <a:t>trí</a:t>
            </a:r>
            <a:r>
              <a:rPr lang="en-US" sz="5400" b="1" smtClean="0">
                <a:solidFill>
                  <a:schemeClr val="bg2">
                    <a:lumMod val="40000"/>
                    <a:lumOff val="60000"/>
                  </a:schemeClr>
                </a:solidFill>
                <a:effectLst>
                  <a:outerShdw blurRad="38100" dist="38100" dir="2700000" algn="tl">
                    <a:srgbClr val="000000">
                      <a:alpha val="43137"/>
                    </a:srgbClr>
                  </a:outerShdw>
                </a:effectLst>
                <a:latin typeface="Times New Roman"/>
                <a:ea typeface="Times New Roman"/>
                <a:cs typeface="Times New Roman"/>
              </a:rPr>
              <a:t> </a:t>
            </a:r>
            <a:r>
              <a:rPr lang="en-US" sz="5400" b="1" err="1" smtClean="0">
                <a:solidFill>
                  <a:schemeClr val="bg2">
                    <a:lumMod val="40000"/>
                    <a:lumOff val="60000"/>
                  </a:schemeClr>
                </a:solidFill>
                <a:effectLst>
                  <a:outerShdw blurRad="38100" dist="38100" dir="2700000" algn="tl">
                    <a:srgbClr val="000000">
                      <a:alpha val="43137"/>
                    </a:srgbClr>
                  </a:outerShdw>
                </a:effectLst>
                <a:latin typeface="Times New Roman"/>
                <a:ea typeface="Times New Roman"/>
                <a:cs typeface="Times New Roman"/>
              </a:rPr>
              <a:t>đặt</a:t>
            </a:r>
            <a:r>
              <a:rPr lang="en-US" sz="5400" b="1" smtClean="0">
                <a:solidFill>
                  <a:schemeClr val="bg2">
                    <a:lumMod val="40000"/>
                    <a:lumOff val="60000"/>
                  </a:schemeClr>
                </a:solidFill>
                <a:effectLst>
                  <a:outerShdw blurRad="38100" dist="38100" dir="2700000" algn="tl">
                    <a:srgbClr val="000000">
                      <a:alpha val="43137"/>
                    </a:srgbClr>
                  </a:outerShdw>
                </a:effectLst>
                <a:latin typeface="Times New Roman"/>
                <a:ea typeface="Times New Roman"/>
                <a:cs typeface="Times New Roman"/>
              </a:rPr>
              <a:t> </a:t>
            </a:r>
            <a:r>
              <a:rPr lang="en-US" sz="5400" b="1" err="1" smtClean="0">
                <a:solidFill>
                  <a:schemeClr val="bg2">
                    <a:lumMod val="40000"/>
                    <a:lumOff val="60000"/>
                  </a:schemeClr>
                </a:solidFill>
                <a:effectLst>
                  <a:outerShdw blurRad="38100" dist="38100" dir="2700000" algn="tl">
                    <a:srgbClr val="000000">
                      <a:alpha val="43137"/>
                    </a:srgbClr>
                  </a:outerShdw>
                </a:effectLst>
                <a:latin typeface="Times New Roman"/>
                <a:ea typeface="Times New Roman"/>
                <a:cs typeface="Times New Roman"/>
              </a:rPr>
              <a:t>nội</a:t>
            </a:r>
            <a:r>
              <a:rPr lang="en-US" sz="5400" b="1" smtClean="0">
                <a:solidFill>
                  <a:schemeClr val="bg2">
                    <a:lumMod val="40000"/>
                    <a:lumOff val="60000"/>
                  </a:schemeClr>
                </a:solidFill>
                <a:effectLst>
                  <a:outerShdw blurRad="38100" dist="38100" dir="2700000" algn="tl">
                    <a:srgbClr val="000000">
                      <a:alpha val="43137"/>
                    </a:srgbClr>
                  </a:outerShdw>
                </a:effectLst>
                <a:latin typeface="Times New Roman"/>
                <a:ea typeface="Times New Roman"/>
                <a:cs typeface="Times New Roman"/>
              </a:rPr>
              <a:t> </a:t>
            </a:r>
            <a:r>
              <a:rPr lang="en-US" sz="5400" b="1" err="1" smtClean="0">
                <a:solidFill>
                  <a:schemeClr val="bg2">
                    <a:lumMod val="40000"/>
                    <a:lumOff val="60000"/>
                  </a:schemeClr>
                </a:solidFill>
                <a:effectLst>
                  <a:outerShdw blurRad="38100" dist="38100" dir="2700000" algn="tl">
                    <a:srgbClr val="000000">
                      <a:alpha val="43137"/>
                    </a:srgbClr>
                  </a:outerShdw>
                </a:effectLst>
                <a:latin typeface="Times New Roman"/>
                <a:ea typeface="Times New Roman"/>
                <a:cs typeface="Times New Roman"/>
              </a:rPr>
              <a:t>khí</a:t>
            </a:r>
            <a:r>
              <a:rPr lang="en-US" sz="5400" b="1" smtClean="0">
                <a:solidFill>
                  <a:schemeClr val="bg2">
                    <a:lumMod val="40000"/>
                    <a:lumOff val="60000"/>
                  </a:schemeClr>
                </a:solidFill>
                <a:effectLst>
                  <a:outerShdw blurRad="38100" dist="38100" dir="2700000" algn="tl">
                    <a:srgbClr val="000000">
                      <a:alpha val="43137"/>
                    </a:srgbClr>
                  </a:outerShdw>
                </a:effectLst>
                <a:latin typeface="Times New Roman"/>
                <a:ea typeface="Times New Roman"/>
                <a:cs typeface="Times New Roman"/>
              </a:rPr>
              <a:t> </a:t>
            </a:r>
            <a:r>
              <a:rPr lang="en-US" sz="5400" b="1" err="1" smtClean="0">
                <a:solidFill>
                  <a:schemeClr val="bg2">
                    <a:lumMod val="40000"/>
                    <a:lumOff val="60000"/>
                  </a:schemeClr>
                </a:solidFill>
                <a:effectLst>
                  <a:outerShdw blurRad="38100" dist="38100" dir="2700000" algn="tl">
                    <a:srgbClr val="000000">
                      <a:alpha val="43137"/>
                    </a:srgbClr>
                  </a:outerShdw>
                </a:effectLst>
                <a:latin typeface="Times New Roman"/>
                <a:ea typeface="Times New Roman"/>
                <a:cs typeface="Times New Roman"/>
              </a:rPr>
              <a:t>quản</a:t>
            </a:r>
            <a:r>
              <a:rPr lang="en-US" sz="5400" b="1" smtClean="0">
                <a:solidFill>
                  <a:schemeClr val="bg2">
                    <a:lumMod val="40000"/>
                    <a:lumOff val="60000"/>
                  </a:schemeClr>
                </a:solidFill>
                <a:effectLst>
                  <a:outerShdw blurRad="38100" dist="38100" dir="2700000" algn="tl">
                    <a:srgbClr val="000000">
                      <a:alpha val="43137"/>
                    </a:srgbClr>
                  </a:outerShdw>
                </a:effectLst>
                <a:latin typeface="Times New Roman"/>
                <a:ea typeface="Times New Roman"/>
                <a:cs typeface="Times New Roman"/>
              </a:rPr>
              <a:t> </a:t>
            </a:r>
            <a:r>
              <a:rPr lang="en-US" sz="5400" b="1" err="1" smtClean="0">
                <a:solidFill>
                  <a:schemeClr val="bg2">
                    <a:lumMod val="40000"/>
                    <a:lumOff val="60000"/>
                  </a:schemeClr>
                </a:solidFill>
                <a:effectLst>
                  <a:outerShdw blurRad="38100" dist="38100" dir="2700000" algn="tl">
                    <a:srgbClr val="000000">
                      <a:alpha val="43137"/>
                    </a:srgbClr>
                  </a:outerShdw>
                </a:effectLst>
                <a:latin typeface="Times New Roman"/>
                <a:ea typeface="Times New Roman"/>
                <a:cs typeface="Times New Roman"/>
              </a:rPr>
              <a:t>khó</a:t>
            </a:r>
            <a:endParaRPr lang="en-US" sz="4400">
              <a:solidFill>
                <a:schemeClr val="bg2">
                  <a:lumMod val="40000"/>
                  <a:lumOff val="60000"/>
                </a:schemeClr>
              </a:solidFill>
              <a:effectLst>
                <a:outerShdw blurRad="38100" dist="38100" dir="2700000" algn="tl">
                  <a:srgbClr val="000000">
                    <a:alpha val="43137"/>
                  </a:srgbClr>
                </a:outerShdw>
              </a:effectLst>
              <a:latin typeface="Calibri"/>
              <a:ea typeface="Calibri"/>
              <a:cs typeface="Times New Roman"/>
            </a:endParaRPr>
          </a:p>
        </p:txBody>
      </p:sp>
      <p:sp>
        <p:nvSpPr>
          <p:cNvPr id="2" name="Rectangle 1"/>
          <p:cNvSpPr/>
          <p:nvPr/>
        </p:nvSpPr>
        <p:spPr>
          <a:xfrm>
            <a:off x="304800" y="2438400"/>
            <a:ext cx="8458200" cy="3714863"/>
          </a:xfrm>
          <a:prstGeom prst="rect">
            <a:avLst/>
          </a:prstGeom>
        </p:spPr>
        <p:txBody>
          <a:bodyPr wrap="square">
            <a:spAutoFit/>
          </a:bodyPr>
          <a:lstStyle/>
          <a:p>
            <a:pPr algn="just">
              <a:lnSpc>
                <a:spcPct val="107000"/>
              </a:lnSpc>
              <a:spcAft>
                <a:spcPts val="0"/>
              </a:spcAft>
            </a:pPr>
            <a:r>
              <a:rPr lang="en-US" sz="3000" smtClean="0">
                <a:latin typeface="Times New Roman" panose="02020603050405020304" pitchFamily="18" charset="0"/>
                <a:ea typeface="Calibri" panose="020F0502020204030204" pitchFamily="34" charset="0"/>
                <a:cs typeface="Times New Roman" panose="02020603050405020304" pitchFamily="18" charset="0"/>
              </a:rPr>
              <a:t>- </a:t>
            </a:r>
            <a:r>
              <a:rPr lang="en-US" sz="3000" err="1" smtClean="0">
                <a:latin typeface="Times New Roman" panose="02020603050405020304" pitchFamily="18" charset="0"/>
                <a:ea typeface="Calibri" panose="020F0502020204030204" pitchFamily="34" charset="0"/>
                <a:cs typeface="Times New Roman" panose="02020603050405020304" pitchFamily="18" charset="0"/>
              </a:rPr>
              <a:t>Đánh</a:t>
            </a:r>
            <a:r>
              <a:rPr lang="en-US" sz="3000" smtClean="0">
                <a:latin typeface="Times New Roman" panose="02020603050405020304" pitchFamily="18" charset="0"/>
                <a:ea typeface="Calibri" panose="020F0502020204030204" pitchFamily="34" charset="0"/>
                <a:cs typeface="Times New Roman" panose="02020603050405020304" pitchFamily="18" charset="0"/>
              </a:rPr>
              <a:t> </a:t>
            </a:r>
            <a:r>
              <a:rPr lang="en-US" sz="3000" err="1">
                <a:latin typeface="Times New Roman" panose="02020603050405020304" pitchFamily="18" charset="0"/>
                <a:ea typeface="Calibri" panose="020F0502020204030204" pitchFamily="34" charset="0"/>
                <a:cs typeface="Times New Roman" panose="02020603050405020304" pitchFamily="18" charset="0"/>
              </a:rPr>
              <a:t>giá</a:t>
            </a:r>
            <a:r>
              <a:rPr lang="en-US" sz="3000">
                <a:latin typeface="Times New Roman" panose="02020603050405020304" pitchFamily="18" charset="0"/>
                <a:ea typeface="Calibri" panose="020F0502020204030204" pitchFamily="34" charset="0"/>
                <a:cs typeface="Times New Roman" panose="02020603050405020304" pitchFamily="18" charset="0"/>
              </a:rPr>
              <a:t> </a:t>
            </a:r>
            <a:r>
              <a:rPr lang="en-US" sz="3000" err="1">
                <a:latin typeface="Times New Roman" panose="02020603050405020304" pitchFamily="18" charset="0"/>
                <a:ea typeface="Calibri" panose="020F0502020204030204" pitchFamily="34" charset="0"/>
                <a:cs typeface="Times New Roman" panose="02020603050405020304" pitchFamily="18" charset="0"/>
              </a:rPr>
              <a:t>nguy</a:t>
            </a:r>
            <a:r>
              <a:rPr lang="en-US" sz="3000">
                <a:latin typeface="Times New Roman" panose="02020603050405020304" pitchFamily="18" charset="0"/>
                <a:ea typeface="Calibri" panose="020F0502020204030204" pitchFamily="34" charset="0"/>
                <a:cs typeface="Times New Roman" panose="02020603050405020304" pitchFamily="18" charset="0"/>
              </a:rPr>
              <a:t> </a:t>
            </a:r>
            <a:r>
              <a:rPr lang="en-US" sz="3000" err="1">
                <a:latin typeface="Times New Roman" panose="02020603050405020304" pitchFamily="18" charset="0"/>
                <a:ea typeface="Calibri" panose="020F0502020204030204" pitchFamily="34" charset="0"/>
                <a:cs typeface="Times New Roman" panose="02020603050405020304" pitchFamily="18" charset="0"/>
              </a:rPr>
              <a:t>cơ</a:t>
            </a:r>
            <a:r>
              <a:rPr lang="en-US" sz="3000">
                <a:latin typeface="Times New Roman" panose="02020603050405020304" pitchFamily="18" charset="0"/>
                <a:ea typeface="Calibri" panose="020F0502020204030204" pitchFamily="34" charset="0"/>
                <a:cs typeface="Times New Roman" panose="02020603050405020304" pitchFamily="18" charset="0"/>
              </a:rPr>
              <a:t> </a:t>
            </a:r>
            <a:r>
              <a:rPr lang="en-US" sz="3000" err="1">
                <a:latin typeface="Times New Roman" panose="02020603050405020304" pitchFamily="18" charset="0"/>
                <a:ea typeface="Calibri" panose="020F0502020204030204" pitchFamily="34" charset="0"/>
                <a:cs typeface="Times New Roman" panose="02020603050405020304" pitchFamily="18" charset="0"/>
              </a:rPr>
              <a:t>NKQ</a:t>
            </a:r>
            <a:r>
              <a:rPr lang="en-US" sz="3000">
                <a:latin typeface="Times New Roman" panose="02020603050405020304" pitchFamily="18" charset="0"/>
                <a:ea typeface="Calibri" panose="020F0502020204030204" pitchFamily="34" charset="0"/>
                <a:cs typeface="Times New Roman" panose="02020603050405020304" pitchFamily="18" charset="0"/>
              </a:rPr>
              <a:t> </a:t>
            </a:r>
            <a:r>
              <a:rPr lang="en-US" sz="3000" err="1">
                <a:latin typeface="Times New Roman" panose="02020603050405020304" pitchFamily="18" charset="0"/>
                <a:ea typeface="Calibri" panose="020F0502020204030204" pitchFamily="34" charset="0"/>
                <a:cs typeface="Times New Roman" panose="02020603050405020304" pitchFamily="18" charset="0"/>
              </a:rPr>
              <a:t>khó</a:t>
            </a:r>
            <a:r>
              <a:rPr lang="en-US" sz="3000">
                <a:latin typeface="Times New Roman" panose="02020603050405020304" pitchFamily="18" charset="0"/>
                <a:ea typeface="Calibri" panose="020F0502020204030204" pitchFamily="34" charset="0"/>
                <a:cs typeface="Times New Roman" panose="02020603050405020304" pitchFamily="18" charset="0"/>
              </a:rPr>
              <a:t> </a:t>
            </a:r>
            <a:r>
              <a:rPr lang="en-US" sz="3000" err="1">
                <a:latin typeface="Times New Roman" panose="02020603050405020304" pitchFamily="18" charset="0"/>
                <a:ea typeface="Calibri" panose="020F0502020204030204" pitchFamily="34" charset="0"/>
                <a:cs typeface="Times New Roman" panose="02020603050405020304" pitchFamily="18" charset="0"/>
              </a:rPr>
              <a:t>cho</a:t>
            </a:r>
            <a:r>
              <a:rPr lang="en-US" sz="3000">
                <a:latin typeface="Times New Roman" panose="02020603050405020304" pitchFamily="18" charset="0"/>
                <a:ea typeface="Calibri" panose="020F0502020204030204" pitchFamily="34" charset="0"/>
                <a:cs typeface="Times New Roman" panose="02020603050405020304" pitchFamily="18" charset="0"/>
              </a:rPr>
              <a:t> </a:t>
            </a:r>
            <a:r>
              <a:rPr lang="en-US" sz="3000" err="1">
                <a:latin typeface="Times New Roman" panose="02020603050405020304" pitchFamily="18" charset="0"/>
                <a:ea typeface="Calibri" panose="020F0502020204030204" pitchFamily="34" charset="0"/>
                <a:cs typeface="Times New Roman" panose="02020603050405020304" pitchFamily="18" charset="0"/>
              </a:rPr>
              <a:t>mọi</a:t>
            </a:r>
            <a:r>
              <a:rPr lang="en-US" sz="3000">
                <a:latin typeface="Times New Roman" panose="02020603050405020304" pitchFamily="18" charset="0"/>
                <a:ea typeface="Calibri" panose="020F0502020204030204" pitchFamily="34" charset="0"/>
                <a:cs typeface="Times New Roman" panose="02020603050405020304" pitchFamily="18" charset="0"/>
              </a:rPr>
              <a:t> </a:t>
            </a:r>
            <a:r>
              <a:rPr lang="en-US" sz="3000" err="1">
                <a:latin typeface="Times New Roman" panose="02020603050405020304" pitchFamily="18" charset="0"/>
                <a:ea typeface="Calibri" panose="020F0502020204030204" pitchFamily="34" charset="0"/>
                <a:cs typeface="Times New Roman" panose="02020603050405020304" pitchFamily="18" charset="0"/>
              </a:rPr>
              <a:t>người</a:t>
            </a:r>
            <a:r>
              <a:rPr lang="en-US" sz="3000">
                <a:latin typeface="Times New Roman" panose="02020603050405020304" pitchFamily="18" charset="0"/>
                <a:ea typeface="Calibri" panose="020F0502020204030204" pitchFamily="34" charset="0"/>
                <a:cs typeface="Times New Roman" panose="02020603050405020304" pitchFamily="18" charset="0"/>
              </a:rPr>
              <a:t> </a:t>
            </a:r>
            <a:r>
              <a:rPr lang="en-US" sz="3000" err="1" smtClean="0">
                <a:latin typeface="Times New Roman" panose="02020603050405020304" pitchFamily="18" charset="0"/>
                <a:ea typeface="Calibri" panose="020F0502020204030204" pitchFamily="34" charset="0"/>
                <a:cs typeface="Times New Roman" panose="02020603050405020304" pitchFamily="18" charset="0"/>
              </a:rPr>
              <a:t>bệnh</a:t>
            </a:r>
            <a:endParaRPr lang="en-US" sz="300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endParaRPr lang="en-US" sz="1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US" sz="3000" smtClean="0">
                <a:latin typeface="Times New Roman" panose="02020603050405020304" pitchFamily="18" charset="0"/>
                <a:ea typeface="Calibri" panose="020F0502020204030204" pitchFamily="34" charset="0"/>
                <a:cs typeface="Times New Roman" panose="02020603050405020304" pitchFamily="18" charset="0"/>
              </a:rPr>
              <a:t>- </a:t>
            </a:r>
            <a:r>
              <a:rPr lang="en-US" sz="3000" err="1" smtClean="0">
                <a:latin typeface="Times New Roman" panose="02020603050405020304" pitchFamily="18" charset="0"/>
                <a:ea typeface="Calibri" panose="020F0502020204030204" pitchFamily="34" charset="0"/>
                <a:cs typeface="Times New Roman" panose="02020603050405020304" pitchFamily="18" charset="0"/>
              </a:rPr>
              <a:t>Luôn</a:t>
            </a:r>
            <a:r>
              <a:rPr lang="en-US" sz="3000" smtClean="0">
                <a:latin typeface="Times New Roman" panose="02020603050405020304" pitchFamily="18" charset="0"/>
                <a:ea typeface="Calibri" panose="020F0502020204030204" pitchFamily="34" charset="0"/>
                <a:cs typeface="Times New Roman" panose="02020603050405020304" pitchFamily="18" charset="0"/>
              </a:rPr>
              <a:t> </a:t>
            </a:r>
            <a:r>
              <a:rPr lang="en-US" sz="3000" err="1">
                <a:latin typeface="Times New Roman" panose="02020603050405020304" pitchFamily="18" charset="0"/>
                <a:ea typeface="Calibri" panose="020F0502020204030204" pitchFamily="34" charset="0"/>
                <a:cs typeface="Times New Roman" panose="02020603050405020304" pitchFamily="18" charset="0"/>
              </a:rPr>
              <a:t>sẵn</a:t>
            </a:r>
            <a:r>
              <a:rPr lang="en-US" sz="3000">
                <a:latin typeface="Times New Roman" panose="02020603050405020304" pitchFamily="18" charset="0"/>
                <a:ea typeface="Calibri" panose="020F0502020204030204" pitchFamily="34" charset="0"/>
                <a:cs typeface="Times New Roman" panose="02020603050405020304" pitchFamily="18" charset="0"/>
              </a:rPr>
              <a:t> </a:t>
            </a:r>
            <a:r>
              <a:rPr lang="en-US" sz="3000" err="1">
                <a:latin typeface="Times New Roman" panose="02020603050405020304" pitchFamily="18" charset="0"/>
                <a:ea typeface="Calibri" panose="020F0502020204030204" pitchFamily="34" charset="0"/>
                <a:cs typeface="Times New Roman" panose="02020603050405020304" pitchFamily="18" charset="0"/>
              </a:rPr>
              <a:t>sàng</a:t>
            </a:r>
            <a:r>
              <a:rPr lang="en-US" sz="3000">
                <a:latin typeface="Times New Roman" panose="02020603050405020304" pitchFamily="18" charset="0"/>
                <a:ea typeface="Calibri" panose="020F0502020204030204" pitchFamily="34" charset="0"/>
                <a:cs typeface="Times New Roman" panose="02020603050405020304" pitchFamily="18" charset="0"/>
              </a:rPr>
              <a:t> </a:t>
            </a:r>
            <a:r>
              <a:rPr lang="en-US" sz="3000" err="1">
                <a:latin typeface="Times New Roman" panose="02020603050405020304" pitchFamily="18" charset="0"/>
                <a:ea typeface="Calibri" panose="020F0502020204030204" pitchFamily="34" charset="0"/>
                <a:cs typeface="Times New Roman" panose="02020603050405020304" pitchFamily="18" charset="0"/>
              </a:rPr>
              <a:t>và</a:t>
            </a:r>
            <a:r>
              <a:rPr lang="en-US" sz="3000">
                <a:latin typeface="Times New Roman" panose="02020603050405020304" pitchFamily="18" charset="0"/>
                <a:ea typeface="Calibri" panose="020F0502020204030204" pitchFamily="34" charset="0"/>
                <a:cs typeface="Times New Roman" panose="02020603050405020304" pitchFamily="18" charset="0"/>
              </a:rPr>
              <a:t> </a:t>
            </a:r>
            <a:r>
              <a:rPr lang="en-US" sz="3000" err="1">
                <a:latin typeface="Times New Roman" panose="02020603050405020304" pitchFamily="18" charset="0"/>
                <a:ea typeface="Calibri" panose="020F0502020204030204" pitchFamily="34" charset="0"/>
                <a:cs typeface="Times New Roman" panose="02020603050405020304" pitchFamily="18" charset="0"/>
              </a:rPr>
              <a:t>chuẩn</a:t>
            </a:r>
            <a:r>
              <a:rPr lang="en-US" sz="3000">
                <a:latin typeface="Times New Roman" panose="02020603050405020304" pitchFamily="18" charset="0"/>
                <a:ea typeface="Calibri" panose="020F0502020204030204" pitchFamily="34" charset="0"/>
                <a:cs typeface="Times New Roman" panose="02020603050405020304" pitchFamily="18" charset="0"/>
              </a:rPr>
              <a:t> </a:t>
            </a:r>
            <a:r>
              <a:rPr lang="en-US" sz="3000" err="1">
                <a:latin typeface="Times New Roman" panose="02020603050405020304" pitchFamily="18" charset="0"/>
                <a:ea typeface="Calibri" panose="020F0502020204030204" pitchFamily="34" charset="0"/>
                <a:cs typeface="Times New Roman" panose="02020603050405020304" pitchFamily="18" charset="0"/>
              </a:rPr>
              <a:t>bị</a:t>
            </a:r>
            <a:r>
              <a:rPr lang="en-US" sz="3000">
                <a:latin typeface="Times New Roman" panose="02020603050405020304" pitchFamily="18" charset="0"/>
                <a:ea typeface="Calibri" panose="020F0502020204030204" pitchFamily="34" charset="0"/>
                <a:cs typeface="Times New Roman" panose="02020603050405020304" pitchFamily="18" charset="0"/>
              </a:rPr>
              <a:t> </a:t>
            </a:r>
            <a:r>
              <a:rPr lang="en-US" sz="3000" err="1">
                <a:latin typeface="Times New Roman" panose="02020603050405020304" pitchFamily="18" charset="0"/>
                <a:ea typeface="Calibri" panose="020F0502020204030204" pitchFamily="34" charset="0"/>
                <a:cs typeface="Times New Roman" panose="02020603050405020304" pitchFamily="18" charset="0"/>
              </a:rPr>
              <a:t>phương</a:t>
            </a:r>
            <a:r>
              <a:rPr lang="en-US" sz="3000">
                <a:latin typeface="Times New Roman" panose="02020603050405020304" pitchFamily="18" charset="0"/>
                <a:ea typeface="Calibri" panose="020F0502020204030204" pitchFamily="34" charset="0"/>
                <a:cs typeface="Times New Roman" panose="02020603050405020304" pitchFamily="18" charset="0"/>
              </a:rPr>
              <a:t> </a:t>
            </a:r>
            <a:r>
              <a:rPr lang="en-US" sz="3000" err="1">
                <a:latin typeface="Times New Roman" panose="02020603050405020304" pitchFamily="18" charset="0"/>
                <a:ea typeface="Calibri" panose="020F0502020204030204" pitchFamily="34" charset="0"/>
                <a:cs typeface="Times New Roman" panose="02020603050405020304" pitchFamily="18" charset="0"/>
              </a:rPr>
              <a:t>án</a:t>
            </a:r>
            <a:r>
              <a:rPr lang="en-US" sz="3000">
                <a:latin typeface="Times New Roman" panose="02020603050405020304" pitchFamily="18" charset="0"/>
                <a:ea typeface="Calibri" panose="020F0502020204030204" pitchFamily="34" charset="0"/>
                <a:cs typeface="Times New Roman" panose="02020603050405020304" pitchFamily="18" charset="0"/>
              </a:rPr>
              <a:t> </a:t>
            </a:r>
            <a:r>
              <a:rPr lang="en-US" sz="3000" err="1">
                <a:latin typeface="Times New Roman" panose="02020603050405020304" pitchFamily="18" charset="0"/>
                <a:ea typeface="Calibri" panose="020F0502020204030204" pitchFamily="34" charset="0"/>
                <a:cs typeface="Times New Roman" panose="02020603050405020304" pitchFamily="18" charset="0"/>
              </a:rPr>
              <a:t>NKQ</a:t>
            </a:r>
            <a:r>
              <a:rPr lang="en-US" sz="3000">
                <a:latin typeface="Times New Roman" panose="02020603050405020304" pitchFamily="18" charset="0"/>
                <a:ea typeface="Calibri" panose="020F0502020204030204" pitchFamily="34" charset="0"/>
                <a:cs typeface="Times New Roman" panose="02020603050405020304" pitchFamily="18" charset="0"/>
              </a:rPr>
              <a:t> </a:t>
            </a:r>
            <a:r>
              <a:rPr lang="en-US" sz="3000" err="1" smtClean="0">
                <a:latin typeface="Times New Roman" panose="02020603050405020304" pitchFamily="18" charset="0"/>
                <a:ea typeface="Calibri" panose="020F0502020204030204" pitchFamily="34" charset="0"/>
                <a:cs typeface="Times New Roman" panose="02020603050405020304" pitchFamily="18" charset="0"/>
              </a:rPr>
              <a:t>khó</a:t>
            </a:r>
            <a:endParaRPr lang="en-US" sz="300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endParaRPr lang="en-US" sz="1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US" sz="3000" smtClean="0">
                <a:latin typeface="Times New Roman" panose="02020603050405020304" pitchFamily="18" charset="0"/>
                <a:ea typeface="Calibri" panose="020F0502020204030204" pitchFamily="34" charset="0"/>
                <a:cs typeface="Times New Roman" panose="02020603050405020304" pitchFamily="18" charset="0"/>
              </a:rPr>
              <a:t>- </a:t>
            </a:r>
            <a:r>
              <a:rPr lang="en-US" sz="3000" err="1" smtClean="0">
                <a:latin typeface="Times New Roman" panose="02020603050405020304" pitchFamily="18" charset="0"/>
                <a:ea typeface="Calibri" panose="020F0502020204030204" pitchFamily="34" charset="0"/>
                <a:cs typeface="Times New Roman" panose="02020603050405020304" pitchFamily="18" charset="0"/>
              </a:rPr>
              <a:t>Tuân</a:t>
            </a:r>
            <a:r>
              <a:rPr lang="en-US" sz="3000" smtClean="0">
                <a:latin typeface="Times New Roman" panose="02020603050405020304" pitchFamily="18" charset="0"/>
                <a:ea typeface="Calibri" panose="020F0502020204030204" pitchFamily="34" charset="0"/>
                <a:cs typeface="Times New Roman" panose="02020603050405020304" pitchFamily="18" charset="0"/>
              </a:rPr>
              <a:t> </a:t>
            </a:r>
            <a:r>
              <a:rPr lang="en-US" sz="3000" err="1">
                <a:latin typeface="Times New Roman" panose="02020603050405020304" pitchFamily="18" charset="0"/>
                <a:ea typeface="Calibri" panose="020F0502020204030204" pitchFamily="34" charset="0"/>
                <a:cs typeface="Times New Roman" panose="02020603050405020304" pitchFamily="18" charset="0"/>
              </a:rPr>
              <a:t>thủ</a:t>
            </a:r>
            <a:r>
              <a:rPr lang="en-US" sz="3000">
                <a:latin typeface="Times New Roman" panose="02020603050405020304" pitchFamily="18" charset="0"/>
                <a:ea typeface="Calibri" panose="020F0502020204030204" pitchFamily="34" charset="0"/>
                <a:cs typeface="Times New Roman" panose="02020603050405020304" pitchFamily="18" charset="0"/>
              </a:rPr>
              <a:t> </a:t>
            </a:r>
            <a:r>
              <a:rPr lang="en-US" sz="3000" err="1">
                <a:latin typeface="Times New Roman" panose="02020603050405020304" pitchFamily="18" charset="0"/>
                <a:ea typeface="Calibri" panose="020F0502020204030204" pitchFamily="34" charset="0"/>
                <a:cs typeface="Times New Roman" panose="02020603050405020304" pitchFamily="18" charset="0"/>
              </a:rPr>
              <a:t>phác</a:t>
            </a:r>
            <a:r>
              <a:rPr lang="en-US" sz="3000">
                <a:latin typeface="Times New Roman" panose="02020603050405020304" pitchFamily="18" charset="0"/>
                <a:ea typeface="Calibri" panose="020F0502020204030204" pitchFamily="34" charset="0"/>
                <a:cs typeface="Times New Roman" panose="02020603050405020304" pitchFamily="18" charset="0"/>
              </a:rPr>
              <a:t> </a:t>
            </a:r>
            <a:r>
              <a:rPr lang="en-US" sz="3000" err="1">
                <a:latin typeface="Times New Roman" panose="02020603050405020304" pitchFamily="18" charset="0"/>
                <a:ea typeface="Calibri" panose="020F0502020204030204" pitchFamily="34" charset="0"/>
                <a:cs typeface="Times New Roman" panose="02020603050405020304" pitchFamily="18" charset="0"/>
              </a:rPr>
              <a:t>đồ</a:t>
            </a:r>
            <a:r>
              <a:rPr lang="en-US" sz="3000">
                <a:latin typeface="Times New Roman" panose="02020603050405020304" pitchFamily="18" charset="0"/>
                <a:ea typeface="Calibri" panose="020F0502020204030204" pitchFamily="34" charset="0"/>
                <a:cs typeface="Times New Roman" panose="02020603050405020304" pitchFamily="18" charset="0"/>
              </a:rPr>
              <a:t>, </a:t>
            </a:r>
            <a:r>
              <a:rPr lang="en-US" sz="3000" err="1">
                <a:latin typeface="Times New Roman" panose="02020603050405020304" pitchFamily="18" charset="0"/>
                <a:ea typeface="Calibri" panose="020F0502020204030204" pitchFamily="34" charset="0"/>
                <a:cs typeface="Times New Roman" panose="02020603050405020304" pitchFamily="18" charset="0"/>
              </a:rPr>
              <a:t>chuẩn</a:t>
            </a:r>
            <a:r>
              <a:rPr lang="en-US" sz="3000">
                <a:latin typeface="Times New Roman" panose="02020603050405020304" pitchFamily="18" charset="0"/>
                <a:ea typeface="Calibri" panose="020F0502020204030204" pitchFamily="34" charset="0"/>
                <a:cs typeface="Times New Roman" panose="02020603050405020304" pitchFamily="18" charset="0"/>
              </a:rPr>
              <a:t> </a:t>
            </a:r>
            <a:r>
              <a:rPr lang="en-US" sz="3000" err="1">
                <a:latin typeface="Times New Roman" panose="02020603050405020304" pitchFamily="18" charset="0"/>
                <a:ea typeface="Calibri" panose="020F0502020204030204" pitchFamily="34" charset="0"/>
                <a:cs typeface="Times New Roman" panose="02020603050405020304" pitchFamily="18" charset="0"/>
              </a:rPr>
              <a:t>bị</a:t>
            </a:r>
            <a:r>
              <a:rPr lang="en-US" sz="3000">
                <a:latin typeface="Times New Roman" panose="02020603050405020304" pitchFamily="18" charset="0"/>
                <a:ea typeface="Calibri" panose="020F0502020204030204" pitchFamily="34" charset="0"/>
                <a:cs typeface="Times New Roman" panose="02020603050405020304" pitchFamily="18" charset="0"/>
              </a:rPr>
              <a:t> </a:t>
            </a:r>
            <a:r>
              <a:rPr lang="en-US" sz="3000" err="1">
                <a:latin typeface="Times New Roman" panose="02020603050405020304" pitchFamily="18" charset="0"/>
                <a:ea typeface="Calibri" panose="020F0502020204030204" pitchFamily="34" charset="0"/>
                <a:cs typeface="Times New Roman" panose="02020603050405020304" pitchFamily="18" charset="0"/>
              </a:rPr>
              <a:t>đầy</a:t>
            </a:r>
            <a:r>
              <a:rPr lang="en-US" sz="3000">
                <a:latin typeface="Times New Roman" panose="02020603050405020304" pitchFamily="18" charset="0"/>
                <a:ea typeface="Calibri" panose="020F0502020204030204" pitchFamily="34" charset="0"/>
                <a:cs typeface="Times New Roman" panose="02020603050405020304" pitchFamily="18" charset="0"/>
              </a:rPr>
              <a:t> </a:t>
            </a:r>
            <a:r>
              <a:rPr lang="en-US" sz="3000" err="1">
                <a:latin typeface="Times New Roman" panose="02020603050405020304" pitchFamily="18" charset="0"/>
                <a:ea typeface="Calibri" panose="020F0502020204030204" pitchFamily="34" charset="0"/>
                <a:cs typeface="Times New Roman" panose="02020603050405020304" pitchFamily="18" charset="0"/>
              </a:rPr>
              <a:t>đủ</a:t>
            </a:r>
            <a:r>
              <a:rPr lang="en-US" sz="3000">
                <a:latin typeface="Times New Roman" panose="02020603050405020304" pitchFamily="18" charset="0"/>
                <a:ea typeface="Calibri" panose="020F0502020204030204" pitchFamily="34" charset="0"/>
                <a:cs typeface="Times New Roman" panose="02020603050405020304" pitchFamily="18" charset="0"/>
              </a:rPr>
              <a:t> </a:t>
            </a:r>
            <a:r>
              <a:rPr lang="en-US" sz="3000" err="1">
                <a:latin typeface="Times New Roman" panose="02020603050405020304" pitchFamily="18" charset="0"/>
                <a:ea typeface="Calibri" panose="020F0502020204030204" pitchFamily="34" charset="0"/>
                <a:cs typeface="Times New Roman" panose="02020603050405020304" pitchFamily="18" charset="0"/>
              </a:rPr>
              <a:t>phương</a:t>
            </a:r>
            <a:r>
              <a:rPr lang="en-US" sz="3000">
                <a:latin typeface="Times New Roman" panose="02020603050405020304" pitchFamily="18" charset="0"/>
                <a:ea typeface="Calibri" panose="020F0502020204030204" pitchFamily="34" charset="0"/>
                <a:cs typeface="Times New Roman" panose="02020603050405020304" pitchFamily="18" charset="0"/>
              </a:rPr>
              <a:t> </a:t>
            </a:r>
            <a:r>
              <a:rPr lang="en-US" sz="3000" err="1">
                <a:latin typeface="Times New Roman" panose="02020603050405020304" pitchFamily="18" charset="0"/>
                <a:ea typeface="Calibri" panose="020F0502020204030204" pitchFamily="34" charset="0"/>
                <a:cs typeface="Times New Roman" panose="02020603050405020304" pitchFamily="18" charset="0"/>
              </a:rPr>
              <a:t>tiện</a:t>
            </a:r>
            <a:r>
              <a:rPr lang="en-US" sz="3000">
                <a:latin typeface="Times New Roman" panose="02020603050405020304" pitchFamily="18" charset="0"/>
                <a:ea typeface="Calibri" panose="020F0502020204030204" pitchFamily="34" charset="0"/>
                <a:cs typeface="Times New Roman" panose="02020603050405020304" pitchFamily="18" charset="0"/>
              </a:rPr>
              <a:t> </a:t>
            </a:r>
            <a:r>
              <a:rPr lang="en-US" sz="3000" smtClean="0">
                <a:latin typeface="Times New Roman" panose="02020603050405020304" pitchFamily="18" charset="0"/>
                <a:ea typeface="Calibri" panose="020F0502020204030204" pitchFamily="34" charset="0"/>
                <a:cs typeface="Times New Roman" panose="02020603050405020304" pitchFamily="18" charset="0"/>
              </a:rPr>
              <a:t>- </a:t>
            </a:r>
            <a:r>
              <a:rPr lang="en-US" sz="3000" err="1">
                <a:latin typeface="Times New Roman" panose="02020603050405020304" pitchFamily="18" charset="0"/>
                <a:ea typeface="Calibri" panose="020F0502020204030204" pitchFamily="34" charset="0"/>
                <a:cs typeface="Times New Roman" panose="02020603050405020304" pitchFamily="18" charset="0"/>
              </a:rPr>
              <a:t>thuốc</a:t>
            </a:r>
            <a:r>
              <a:rPr lang="en-US" sz="3000">
                <a:latin typeface="Times New Roman" panose="02020603050405020304" pitchFamily="18" charset="0"/>
                <a:ea typeface="Calibri" panose="020F0502020204030204" pitchFamily="34" charset="0"/>
                <a:cs typeface="Times New Roman" panose="02020603050405020304" pitchFamily="18" charset="0"/>
              </a:rPr>
              <a:t> </a:t>
            </a:r>
            <a:r>
              <a:rPr lang="en-US" sz="3000" smtClean="0">
                <a:latin typeface="Times New Roman" panose="02020603050405020304" pitchFamily="18" charset="0"/>
                <a:ea typeface="Calibri" panose="020F0502020204030204" pitchFamily="34" charset="0"/>
                <a:cs typeface="Times New Roman" panose="02020603050405020304" pitchFamily="18" charset="0"/>
              </a:rPr>
              <a:t>- </a:t>
            </a:r>
            <a:r>
              <a:rPr lang="en-US" sz="3000" err="1">
                <a:latin typeface="Times New Roman" panose="02020603050405020304" pitchFamily="18" charset="0"/>
                <a:ea typeface="Calibri" panose="020F0502020204030204" pitchFamily="34" charset="0"/>
                <a:cs typeface="Times New Roman" panose="02020603050405020304" pitchFamily="18" charset="0"/>
              </a:rPr>
              <a:t>nhân</a:t>
            </a:r>
            <a:r>
              <a:rPr lang="en-US" sz="3000">
                <a:latin typeface="Times New Roman" panose="02020603050405020304" pitchFamily="18" charset="0"/>
                <a:ea typeface="Calibri" panose="020F0502020204030204" pitchFamily="34" charset="0"/>
                <a:cs typeface="Times New Roman" panose="02020603050405020304" pitchFamily="18" charset="0"/>
              </a:rPr>
              <a:t> </a:t>
            </a:r>
            <a:r>
              <a:rPr lang="en-US" sz="3000" err="1" smtClean="0">
                <a:latin typeface="Times New Roman" panose="02020603050405020304" pitchFamily="18" charset="0"/>
                <a:ea typeface="Calibri" panose="020F0502020204030204" pitchFamily="34" charset="0"/>
                <a:cs typeface="Times New Roman" panose="02020603050405020304" pitchFamily="18" charset="0"/>
              </a:rPr>
              <a:t>lực</a:t>
            </a:r>
            <a:endParaRPr lang="en-US" sz="300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endParaRPr lang="en-US" sz="1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US" sz="3000" smtClean="0">
                <a:latin typeface="Times New Roman" panose="02020603050405020304" pitchFamily="18" charset="0"/>
                <a:ea typeface="Calibri" panose="020F0502020204030204" pitchFamily="34" charset="0"/>
                <a:cs typeface="Times New Roman" panose="02020603050405020304" pitchFamily="18" charset="0"/>
              </a:rPr>
              <a:t>- </a:t>
            </a:r>
            <a:r>
              <a:rPr lang="en-US" sz="3000" err="1" smtClean="0">
                <a:latin typeface="Times New Roman" panose="02020603050405020304" pitchFamily="18" charset="0"/>
                <a:ea typeface="Calibri" panose="020F0502020204030204" pitchFamily="34" charset="0"/>
                <a:cs typeface="Times New Roman" panose="02020603050405020304" pitchFamily="18" charset="0"/>
              </a:rPr>
              <a:t>Thở</a:t>
            </a:r>
            <a:r>
              <a:rPr lang="en-US" sz="3000" smtClean="0">
                <a:latin typeface="Times New Roman" panose="02020603050405020304" pitchFamily="18" charset="0"/>
                <a:ea typeface="Calibri" panose="020F0502020204030204" pitchFamily="34" charset="0"/>
                <a:cs typeface="Times New Roman" panose="02020603050405020304" pitchFamily="18" charset="0"/>
              </a:rPr>
              <a:t> </a:t>
            </a:r>
            <a:r>
              <a:rPr lang="en-US" sz="3000">
                <a:latin typeface="Times New Roman" panose="02020603050405020304" pitchFamily="18" charset="0"/>
                <a:ea typeface="Calibri" panose="020F0502020204030204" pitchFamily="34" charset="0"/>
                <a:cs typeface="Times New Roman" panose="02020603050405020304" pitchFamily="18" charset="0"/>
              </a:rPr>
              <a:t>O₂ 100% ≥ 5 </a:t>
            </a:r>
            <a:r>
              <a:rPr lang="en-US" sz="3000" err="1">
                <a:latin typeface="Times New Roman" panose="02020603050405020304" pitchFamily="18" charset="0"/>
                <a:ea typeface="Calibri" panose="020F0502020204030204" pitchFamily="34" charset="0"/>
                <a:cs typeface="Times New Roman" panose="02020603050405020304" pitchFamily="18" charset="0"/>
              </a:rPr>
              <a:t>phút</a:t>
            </a:r>
            <a:r>
              <a:rPr lang="en-US" sz="3000">
                <a:latin typeface="Times New Roman" panose="02020603050405020304" pitchFamily="18" charset="0"/>
                <a:ea typeface="Calibri" panose="020F0502020204030204" pitchFamily="34" charset="0"/>
                <a:cs typeface="Times New Roman" panose="02020603050405020304" pitchFamily="18" charset="0"/>
              </a:rPr>
              <a:t> </a:t>
            </a:r>
            <a:r>
              <a:rPr lang="en-US" sz="3000" err="1">
                <a:latin typeface="Times New Roman" panose="02020603050405020304" pitchFamily="18" charset="0"/>
                <a:ea typeface="Calibri" panose="020F0502020204030204" pitchFamily="34" charset="0"/>
                <a:cs typeface="Times New Roman" panose="02020603050405020304" pitchFamily="18" charset="0"/>
              </a:rPr>
              <a:t>trước</a:t>
            </a:r>
            <a:r>
              <a:rPr lang="en-US" sz="3000">
                <a:latin typeface="Times New Roman" panose="02020603050405020304" pitchFamily="18" charset="0"/>
                <a:ea typeface="Calibri" panose="020F0502020204030204" pitchFamily="34" charset="0"/>
                <a:cs typeface="Times New Roman" panose="02020603050405020304" pitchFamily="18" charset="0"/>
              </a:rPr>
              <a:t> </a:t>
            </a:r>
            <a:r>
              <a:rPr lang="en-US" sz="3000" err="1">
                <a:latin typeface="Times New Roman" panose="02020603050405020304" pitchFamily="18" charset="0"/>
                <a:ea typeface="Calibri" panose="020F0502020204030204" pitchFamily="34" charset="0"/>
                <a:cs typeface="Times New Roman" panose="02020603050405020304" pitchFamily="18" charset="0"/>
              </a:rPr>
              <a:t>khởi</a:t>
            </a:r>
            <a:r>
              <a:rPr lang="en-US" sz="3000">
                <a:latin typeface="Times New Roman" panose="02020603050405020304" pitchFamily="18" charset="0"/>
                <a:ea typeface="Calibri" panose="020F0502020204030204" pitchFamily="34" charset="0"/>
                <a:cs typeface="Times New Roman" panose="02020603050405020304" pitchFamily="18" charset="0"/>
              </a:rPr>
              <a:t> </a:t>
            </a:r>
            <a:r>
              <a:rPr lang="en-US" sz="3000" err="1" smtClean="0">
                <a:latin typeface="Times New Roman" panose="02020603050405020304" pitchFamily="18" charset="0"/>
                <a:ea typeface="Calibri" panose="020F0502020204030204" pitchFamily="34" charset="0"/>
                <a:cs typeface="Times New Roman" panose="02020603050405020304" pitchFamily="18" charset="0"/>
              </a:rPr>
              <a:t>mê</a:t>
            </a:r>
            <a:endParaRPr lang="en-US" sz="3000" smtClean="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lnSpc>
                <a:spcPct val="107000"/>
              </a:lnSpc>
              <a:spcAft>
                <a:spcPts val="0"/>
              </a:spcAft>
              <a:buFontTx/>
              <a:buChar char="-"/>
            </a:pPr>
            <a:endParaRPr lang="en-US" sz="1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US" sz="3000">
                <a:latin typeface="Times New Roman" panose="02020603050405020304" pitchFamily="18" charset="0"/>
                <a:ea typeface="Calibri" panose="020F0502020204030204" pitchFamily="34" charset="0"/>
                <a:cs typeface="Times New Roman" panose="02020603050405020304" pitchFamily="18" charset="0"/>
              </a:rPr>
              <a:t>- </a:t>
            </a:r>
            <a:r>
              <a:rPr lang="en-US" sz="3000" err="1">
                <a:latin typeface="Times New Roman" panose="02020603050405020304" pitchFamily="18" charset="0"/>
                <a:ea typeface="Calibri" panose="020F0502020204030204" pitchFamily="34" charset="0"/>
                <a:cs typeface="Times New Roman" panose="02020603050405020304" pitchFamily="18" charset="0"/>
              </a:rPr>
              <a:t>Luôn</a:t>
            </a:r>
            <a:r>
              <a:rPr lang="en-US" sz="3000">
                <a:latin typeface="Times New Roman" panose="02020603050405020304" pitchFamily="18" charset="0"/>
                <a:ea typeface="Calibri" panose="020F0502020204030204" pitchFamily="34" charset="0"/>
                <a:cs typeface="Times New Roman" panose="02020603050405020304" pitchFamily="18" charset="0"/>
              </a:rPr>
              <a:t> </a:t>
            </a:r>
            <a:r>
              <a:rPr lang="en-US" sz="3000" err="1">
                <a:latin typeface="Times New Roman" panose="02020603050405020304" pitchFamily="18" charset="0"/>
                <a:ea typeface="Calibri" panose="020F0502020204030204" pitchFamily="34" charset="0"/>
                <a:cs typeface="Times New Roman" panose="02020603050405020304" pitchFamily="18" charset="0"/>
              </a:rPr>
              <a:t>duy</a:t>
            </a:r>
            <a:r>
              <a:rPr lang="en-US" sz="3000">
                <a:latin typeface="Times New Roman" panose="02020603050405020304" pitchFamily="18" charset="0"/>
                <a:ea typeface="Calibri" panose="020F0502020204030204" pitchFamily="34" charset="0"/>
                <a:cs typeface="Times New Roman" panose="02020603050405020304" pitchFamily="18" charset="0"/>
              </a:rPr>
              <a:t> </a:t>
            </a:r>
            <a:r>
              <a:rPr lang="en-US" sz="3000" err="1">
                <a:latin typeface="Times New Roman" panose="02020603050405020304" pitchFamily="18" charset="0"/>
                <a:ea typeface="Calibri" panose="020F0502020204030204" pitchFamily="34" charset="0"/>
                <a:cs typeface="Times New Roman" panose="02020603050405020304" pitchFamily="18" charset="0"/>
              </a:rPr>
              <a:t>trì</a:t>
            </a:r>
            <a:r>
              <a:rPr lang="en-US" sz="3000">
                <a:latin typeface="Times New Roman" panose="02020603050405020304" pitchFamily="18" charset="0"/>
                <a:ea typeface="Calibri" panose="020F0502020204030204" pitchFamily="34" charset="0"/>
                <a:cs typeface="Times New Roman" panose="02020603050405020304" pitchFamily="18" charset="0"/>
              </a:rPr>
              <a:t>: </a:t>
            </a:r>
            <a:r>
              <a:rPr lang="en-US" sz="3000" err="1">
                <a:latin typeface="Times New Roman" panose="02020603050405020304" pitchFamily="18" charset="0"/>
                <a:ea typeface="Calibri" panose="020F0502020204030204" pitchFamily="34" charset="0"/>
                <a:cs typeface="Times New Roman" panose="02020603050405020304" pitchFamily="18" charset="0"/>
              </a:rPr>
              <a:t>tự</a:t>
            </a:r>
            <a:r>
              <a:rPr lang="en-US" sz="3000">
                <a:latin typeface="Times New Roman" panose="02020603050405020304" pitchFamily="18" charset="0"/>
                <a:ea typeface="Calibri" panose="020F0502020204030204" pitchFamily="34" charset="0"/>
                <a:cs typeface="Times New Roman" panose="02020603050405020304" pitchFamily="18" charset="0"/>
              </a:rPr>
              <a:t> </a:t>
            </a:r>
            <a:r>
              <a:rPr lang="en-US" sz="3000" err="1">
                <a:latin typeface="Times New Roman" panose="02020603050405020304" pitchFamily="18" charset="0"/>
                <a:ea typeface="Calibri" panose="020F0502020204030204" pitchFamily="34" charset="0"/>
                <a:cs typeface="Times New Roman" panose="02020603050405020304" pitchFamily="18" charset="0"/>
              </a:rPr>
              <a:t>thở</a:t>
            </a:r>
            <a:r>
              <a:rPr lang="en-US" sz="3000">
                <a:latin typeface="Times New Roman" panose="02020603050405020304" pitchFamily="18" charset="0"/>
                <a:ea typeface="Calibri" panose="020F0502020204030204" pitchFamily="34" charset="0"/>
                <a:cs typeface="Times New Roman" panose="02020603050405020304" pitchFamily="18" charset="0"/>
              </a:rPr>
              <a:t> </a:t>
            </a:r>
            <a:r>
              <a:rPr lang="en-US" sz="3000" err="1">
                <a:latin typeface="Times New Roman" panose="02020603050405020304" pitchFamily="18" charset="0"/>
                <a:ea typeface="Calibri" panose="020F0502020204030204" pitchFamily="34" charset="0"/>
                <a:cs typeface="Times New Roman" panose="02020603050405020304" pitchFamily="18" charset="0"/>
              </a:rPr>
              <a:t>hoặc</a:t>
            </a:r>
            <a:r>
              <a:rPr lang="en-US" sz="3000">
                <a:latin typeface="Times New Roman" panose="02020603050405020304" pitchFamily="18" charset="0"/>
                <a:ea typeface="Calibri" panose="020F0502020204030204" pitchFamily="34" charset="0"/>
                <a:cs typeface="Times New Roman" panose="02020603050405020304" pitchFamily="18" charset="0"/>
              </a:rPr>
              <a:t> </a:t>
            </a:r>
            <a:r>
              <a:rPr lang="en-US" sz="3000" err="1">
                <a:latin typeface="Times New Roman" panose="02020603050405020304" pitchFamily="18" charset="0"/>
                <a:ea typeface="Calibri" panose="020F0502020204030204" pitchFamily="34" charset="0"/>
                <a:cs typeface="Times New Roman" panose="02020603050405020304" pitchFamily="18" charset="0"/>
              </a:rPr>
              <a:t>thông</a:t>
            </a:r>
            <a:r>
              <a:rPr lang="en-US" sz="3000">
                <a:latin typeface="Times New Roman" panose="02020603050405020304" pitchFamily="18" charset="0"/>
                <a:ea typeface="Calibri" panose="020F0502020204030204" pitchFamily="34" charset="0"/>
                <a:cs typeface="Times New Roman" panose="02020603050405020304" pitchFamily="18" charset="0"/>
              </a:rPr>
              <a:t> </a:t>
            </a:r>
            <a:r>
              <a:rPr lang="en-US" sz="3000" err="1">
                <a:latin typeface="Times New Roman" panose="02020603050405020304" pitchFamily="18" charset="0"/>
                <a:ea typeface="Calibri" panose="020F0502020204030204" pitchFamily="34" charset="0"/>
                <a:cs typeface="Times New Roman" panose="02020603050405020304" pitchFamily="18" charset="0"/>
              </a:rPr>
              <a:t>khí</a:t>
            </a:r>
            <a:r>
              <a:rPr lang="en-US" sz="3000">
                <a:latin typeface="Times New Roman" panose="02020603050405020304" pitchFamily="18" charset="0"/>
                <a:ea typeface="Calibri" panose="020F0502020204030204" pitchFamily="34" charset="0"/>
                <a:cs typeface="Times New Roman" panose="02020603050405020304" pitchFamily="18" charset="0"/>
              </a:rPr>
              <a:t> mask–</a:t>
            </a:r>
            <a:r>
              <a:rPr lang="en-US" sz="3000" err="1">
                <a:latin typeface="Times New Roman" panose="02020603050405020304" pitchFamily="18" charset="0"/>
                <a:ea typeface="Calibri" panose="020F0502020204030204" pitchFamily="34" charset="0"/>
                <a:cs typeface="Times New Roman" panose="02020603050405020304" pitchFamily="18" charset="0"/>
              </a:rPr>
              <a:t>bóp</a:t>
            </a:r>
            <a:r>
              <a:rPr lang="en-US" sz="3000">
                <a:latin typeface="Times New Roman" panose="02020603050405020304" pitchFamily="18" charset="0"/>
                <a:ea typeface="Calibri" panose="020F0502020204030204" pitchFamily="34" charset="0"/>
                <a:cs typeface="Times New Roman" panose="02020603050405020304" pitchFamily="18" charset="0"/>
              </a:rPr>
              <a:t> </a:t>
            </a:r>
            <a:r>
              <a:rPr lang="en-US" sz="3000" err="1">
                <a:latin typeface="Times New Roman" panose="02020603050405020304" pitchFamily="18" charset="0"/>
                <a:ea typeface="Calibri" panose="020F0502020204030204" pitchFamily="34" charset="0"/>
                <a:cs typeface="Times New Roman" panose="02020603050405020304" pitchFamily="18" charset="0"/>
              </a:rPr>
              <a:t>bóng</a:t>
            </a:r>
            <a:endParaRPr lang="en-US" sz="30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517595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914400"/>
            <a:ext cx="8610600" cy="5510739"/>
          </a:xfrm>
          <a:prstGeom prst="rect">
            <a:avLst/>
          </a:prstGeom>
        </p:spPr>
        <p:txBody>
          <a:bodyPr wrap="square">
            <a:spAutoFit/>
          </a:bodyPr>
          <a:lstStyle/>
          <a:p>
            <a:pPr algn="just">
              <a:spcAft>
                <a:spcPts val="0"/>
              </a:spcAft>
            </a:pPr>
            <a:r>
              <a:rPr lang="en-US" sz="3200" smtClean="0">
                <a:latin typeface="Symbol" panose="05050102010706020507" pitchFamily="18" charset="2"/>
                <a:ea typeface="Times New Roman" panose="02020603050405020304" pitchFamily="18" charset="0"/>
              </a:rPr>
              <a:t>·</a:t>
            </a:r>
            <a:r>
              <a:rPr lang="en-US" sz="3200" smtClean="0">
                <a:latin typeface="Times New Roman" panose="02020603050405020304" pitchFamily="18" charset="0"/>
                <a:ea typeface="Times New Roman" panose="02020603050405020304" pitchFamily="18" charset="0"/>
              </a:rPr>
              <a:t>  </a:t>
            </a:r>
            <a:r>
              <a:rPr lang="en-US" sz="3200" err="1" smtClean="0">
                <a:latin typeface="Times New Roman" panose="02020603050405020304" pitchFamily="18" charset="0"/>
                <a:ea typeface="Times New Roman" panose="02020603050405020304" pitchFamily="18" charset="0"/>
              </a:rPr>
              <a:t>Ưu</a:t>
            </a:r>
            <a:r>
              <a:rPr lang="en-US" sz="3200" smtClean="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tiên</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thuốc</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mê</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giãn</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cơ</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tác</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dụng</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ngắn</a:t>
            </a:r>
            <a:r>
              <a:rPr lang="en-US" sz="3200">
                <a:latin typeface="Times New Roman" panose="02020603050405020304" pitchFamily="18" charset="0"/>
                <a:ea typeface="Times New Roman" panose="02020603050405020304" pitchFamily="18" charset="0"/>
              </a:rPr>
              <a:t> – </a:t>
            </a:r>
            <a:r>
              <a:rPr lang="en-US" sz="3200" err="1">
                <a:latin typeface="Times New Roman" panose="02020603050405020304" pitchFamily="18" charset="0"/>
                <a:ea typeface="Times New Roman" panose="02020603050405020304" pitchFamily="18" charset="0"/>
              </a:rPr>
              <a:t>liều</a:t>
            </a:r>
            <a:r>
              <a:rPr lang="en-US" sz="3200">
                <a:latin typeface="Times New Roman" panose="02020603050405020304" pitchFamily="18" charset="0"/>
                <a:ea typeface="Times New Roman" panose="02020603050405020304" pitchFamily="18" charset="0"/>
              </a:rPr>
              <a:t> </a:t>
            </a:r>
            <a:r>
              <a:rPr lang="en-US" sz="3200" err="1" smtClean="0">
                <a:latin typeface="Times New Roman" panose="02020603050405020304" pitchFamily="18" charset="0"/>
                <a:ea typeface="Times New Roman" panose="02020603050405020304" pitchFamily="18" charset="0"/>
              </a:rPr>
              <a:t>thấp</a:t>
            </a:r>
            <a:r>
              <a:rPr lang="en-US" sz="3200" smtClean="0">
                <a:latin typeface="Times New Roman" panose="02020603050405020304" pitchFamily="18" charset="0"/>
                <a:ea typeface="Times New Roman" panose="02020603050405020304" pitchFamily="18" charset="0"/>
              </a:rPr>
              <a:t> (</a:t>
            </a:r>
            <a:r>
              <a:rPr lang="en-US" sz="3200" err="1" smtClean="0">
                <a:latin typeface="Times New Roman" panose="02020603050405020304" pitchFamily="18" charset="0"/>
                <a:ea typeface="Times New Roman" panose="02020603050405020304" pitchFamily="18" charset="0"/>
              </a:rPr>
              <a:t>propofol</a:t>
            </a:r>
            <a:r>
              <a:rPr lang="en-US" sz="3200">
                <a:latin typeface="Times New Roman" panose="02020603050405020304" pitchFamily="18" charset="0"/>
                <a:ea typeface="Times New Roman" panose="02020603050405020304" pitchFamily="18" charset="0"/>
              </a:rPr>
              <a:t>, succinylcholine; </a:t>
            </a:r>
            <a:r>
              <a:rPr lang="en-US" sz="3200" err="1">
                <a:latin typeface="Times New Roman" panose="02020603050405020304" pitchFamily="18" charset="0"/>
                <a:ea typeface="Times New Roman" panose="02020603050405020304" pitchFamily="18" charset="0"/>
              </a:rPr>
              <a:t>chuẩn</a:t>
            </a:r>
            <a:r>
              <a:rPr lang="en-US" sz="3200">
                <a:latin typeface="Times New Roman" panose="02020603050405020304" pitchFamily="18" charset="0"/>
                <a:ea typeface="Times New Roman" panose="02020603050405020304" pitchFamily="18" charset="0"/>
              </a:rPr>
              <a:t> </a:t>
            </a:r>
            <a:r>
              <a:rPr lang="en-US" sz="3200" err="1" smtClean="0">
                <a:latin typeface="Times New Roman" panose="02020603050405020304" pitchFamily="18" charset="0"/>
                <a:ea typeface="Times New Roman" panose="02020603050405020304" pitchFamily="18" charset="0"/>
              </a:rPr>
              <a:t>bị</a:t>
            </a:r>
            <a:r>
              <a:rPr lang="en-US" sz="3200" smtClean="0">
                <a:latin typeface="Times New Roman" panose="02020603050405020304" pitchFamily="18" charset="0"/>
                <a:ea typeface="Times New Roman" panose="02020603050405020304" pitchFamily="18" charset="0"/>
              </a:rPr>
              <a:t> </a:t>
            </a:r>
            <a:r>
              <a:rPr lang="en-US" sz="3200" err="1" smtClean="0">
                <a:latin typeface="Times New Roman" panose="02020603050405020304" pitchFamily="18" charset="0"/>
                <a:ea typeface="Times New Roman" panose="02020603050405020304" pitchFamily="18" charset="0"/>
              </a:rPr>
              <a:t>sugammadex</a:t>
            </a:r>
            <a:r>
              <a:rPr lang="en-US" sz="3200" smtClean="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nếu</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dùng</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rocuronium</a:t>
            </a:r>
            <a:r>
              <a:rPr lang="en-US" sz="3200">
                <a:latin typeface="Times New Roman" panose="02020603050405020304" pitchFamily="18" charset="0"/>
                <a:ea typeface="Times New Roman" panose="02020603050405020304" pitchFamily="18" charset="0"/>
              </a:rPr>
              <a:t>/</a:t>
            </a:r>
            <a:r>
              <a:rPr lang="en-US" sz="3200" err="1">
                <a:latin typeface="Times New Roman" panose="02020603050405020304" pitchFamily="18" charset="0"/>
                <a:ea typeface="Times New Roman" panose="02020603050405020304" pitchFamily="18" charset="0"/>
              </a:rPr>
              <a:t>vecuronium</a:t>
            </a:r>
            <a:r>
              <a:rPr lang="en-US" sz="3200" smtClean="0">
                <a:latin typeface="Times New Roman" panose="02020603050405020304" pitchFamily="18" charset="0"/>
                <a:ea typeface="Times New Roman" panose="02020603050405020304" pitchFamily="18" charset="0"/>
              </a:rPr>
              <a:t>)</a:t>
            </a:r>
          </a:p>
          <a:p>
            <a:pPr algn="just">
              <a:spcAft>
                <a:spcPts val="0"/>
              </a:spcAft>
            </a:pPr>
            <a:endParaRPr lang="en-US" sz="1200">
              <a:latin typeface="Times New Roman" panose="02020603050405020304" pitchFamily="18" charset="0"/>
              <a:ea typeface="Times New Roman" panose="02020603050405020304" pitchFamily="18" charset="0"/>
            </a:endParaRPr>
          </a:p>
          <a:p>
            <a:pPr algn="just">
              <a:spcAft>
                <a:spcPts val="0"/>
              </a:spcAft>
            </a:pPr>
            <a:r>
              <a:rPr lang="en-US" sz="3200" smtClean="0">
                <a:latin typeface="Symbol" panose="05050102010706020507" pitchFamily="18" charset="2"/>
                <a:ea typeface="Times New Roman" panose="02020603050405020304" pitchFamily="18" charset="0"/>
              </a:rPr>
              <a:t>·</a:t>
            </a:r>
            <a:r>
              <a:rPr lang="en-US" sz="3200" smtClean="0">
                <a:latin typeface="Times New Roman" panose="02020603050405020304" pitchFamily="18" charset="0"/>
                <a:ea typeface="Times New Roman" panose="02020603050405020304" pitchFamily="18" charset="0"/>
              </a:rPr>
              <a:t>  </a:t>
            </a:r>
            <a:r>
              <a:rPr lang="en-US" sz="3200" err="1" smtClean="0">
                <a:latin typeface="Times New Roman" panose="02020603050405020304" pitchFamily="18" charset="0"/>
                <a:ea typeface="Times New Roman" panose="02020603050405020304" pitchFamily="18" charset="0"/>
              </a:rPr>
              <a:t>Ghi</a:t>
            </a:r>
            <a:r>
              <a:rPr lang="en-US" sz="3200" smtClean="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nhớ</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BN</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tử</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vong</a:t>
            </a:r>
            <a:r>
              <a:rPr lang="en-US" sz="3200">
                <a:latin typeface="Times New Roman" panose="02020603050405020304" pitchFamily="18" charset="0"/>
                <a:ea typeface="Times New Roman" panose="02020603050405020304" pitchFamily="18" charset="0"/>
              </a:rPr>
              <a:t> do </a:t>
            </a:r>
            <a:r>
              <a:rPr lang="en-US" sz="3200" b="1" err="1">
                <a:latin typeface="Times New Roman" panose="02020603050405020304" pitchFamily="18" charset="0"/>
                <a:ea typeface="Times New Roman" panose="02020603050405020304" pitchFamily="18" charset="0"/>
              </a:rPr>
              <a:t>thiếu</a:t>
            </a:r>
            <a:r>
              <a:rPr lang="en-US" sz="3200" b="1">
                <a:latin typeface="Times New Roman" panose="02020603050405020304" pitchFamily="18" charset="0"/>
                <a:ea typeface="Times New Roman" panose="02020603050405020304" pitchFamily="18" charset="0"/>
              </a:rPr>
              <a:t> oxy</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không</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phải</a:t>
            </a:r>
            <a:r>
              <a:rPr lang="en-US" sz="3200">
                <a:latin typeface="Times New Roman" panose="02020603050405020304" pitchFamily="18" charset="0"/>
                <a:ea typeface="Times New Roman" panose="02020603050405020304" pitchFamily="18" charset="0"/>
              </a:rPr>
              <a:t> do </a:t>
            </a:r>
            <a:r>
              <a:rPr lang="en-US" sz="3200" err="1">
                <a:latin typeface="Times New Roman" panose="02020603050405020304" pitchFamily="18" charset="0"/>
                <a:ea typeface="Times New Roman" panose="02020603050405020304" pitchFamily="18" charset="0"/>
              </a:rPr>
              <a:t>không</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đặt</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được</a:t>
            </a:r>
            <a:r>
              <a:rPr lang="en-US" sz="3200">
                <a:latin typeface="Times New Roman" panose="02020603050405020304" pitchFamily="18" charset="0"/>
                <a:ea typeface="Times New Roman" panose="02020603050405020304" pitchFamily="18" charset="0"/>
              </a:rPr>
              <a:t> </a:t>
            </a:r>
            <a:r>
              <a:rPr lang="en-US" sz="3200" err="1" smtClean="0">
                <a:latin typeface="Times New Roman" panose="02020603050405020304" pitchFamily="18" charset="0"/>
                <a:ea typeface="Times New Roman" panose="02020603050405020304" pitchFamily="18" charset="0"/>
              </a:rPr>
              <a:t>NKQ</a:t>
            </a:r>
            <a:endParaRPr lang="en-US" sz="3200" smtClean="0">
              <a:latin typeface="Times New Roman" panose="02020603050405020304" pitchFamily="18" charset="0"/>
              <a:ea typeface="Times New Roman" panose="02020603050405020304" pitchFamily="18" charset="0"/>
            </a:endParaRPr>
          </a:p>
          <a:p>
            <a:pPr algn="just">
              <a:spcAft>
                <a:spcPts val="0"/>
              </a:spcAft>
            </a:pPr>
            <a:endParaRPr lang="en-US" sz="1200">
              <a:latin typeface="Times New Roman" panose="02020603050405020304" pitchFamily="18" charset="0"/>
              <a:ea typeface="Times New Roman" panose="02020603050405020304" pitchFamily="18" charset="0"/>
            </a:endParaRPr>
          </a:p>
          <a:p>
            <a:pPr algn="just">
              <a:spcAft>
                <a:spcPts val="0"/>
              </a:spcAft>
            </a:pPr>
            <a:r>
              <a:rPr lang="en-US" sz="3200" smtClean="0">
                <a:latin typeface="Symbol" panose="05050102010706020507" pitchFamily="18" charset="2"/>
                <a:ea typeface="Times New Roman" panose="02020603050405020304" pitchFamily="18" charset="0"/>
              </a:rPr>
              <a:t>·</a:t>
            </a:r>
            <a:r>
              <a:rPr lang="en-US" sz="3200" smtClean="0">
                <a:latin typeface="Times New Roman" panose="02020603050405020304" pitchFamily="18" charset="0"/>
                <a:ea typeface="Times New Roman" panose="02020603050405020304" pitchFamily="18" charset="0"/>
              </a:rPr>
              <a:t>  </a:t>
            </a:r>
            <a:r>
              <a:rPr lang="en-US" sz="3200" err="1" smtClean="0">
                <a:latin typeface="Times New Roman" panose="02020603050405020304" pitchFamily="18" charset="0"/>
                <a:ea typeface="Times New Roman" panose="02020603050405020304" pitchFamily="18" charset="0"/>
              </a:rPr>
              <a:t>Ưu</a:t>
            </a:r>
            <a:r>
              <a:rPr lang="en-US" sz="3200" smtClean="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tiên</a:t>
            </a:r>
            <a:r>
              <a:rPr lang="en-US" sz="3200">
                <a:latin typeface="Times New Roman" panose="02020603050405020304" pitchFamily="18" charset="0"/>
                <a:ea typeface="Times New Roman" panose="02020603050405020304" pitchFamily="18" charset="0"/>
              </a:rPr>
              <a:t> </a:t>
            </a:r>
            <a:r>
              <a:rPr lang="en-US" sz="3200" b="1" err="1">
                <a:latin typeface="Times New Roman" panose="02020603050405020304" pitchFamily="18" charset="0"/>
                <a:ea typeface="Times New Roman" panose="02020603050405020304" pitchFamily="18" charset="0"/>
              </a:rPr>
              <a:t>thông</a:t>
            </a:r>
            <a:r>
              <a:rPr lang="en-US" sz="3200" b="1">
                <a:latin typeface="Times New Roman" panose="02020603050405020304" pitchFamily="18" charset="0"/>
                <a:ea typeface="Times New Roman" panose="02020603050405020304" pitchFamily="18" charset="0"/>
              </a:rPr>
              <a:t> </a:t>
            </a:r>
            <a:r>
              <a:rPr lang="en-US" sz="3200" b="1" err="1">
                <a:latin typeface="Times New Roman" panose="02020603050405020304" pitchFamily="18" charset="0"/>
                <a:ea typeface="Times New Roman" panose="02020603050405020304" pitchFamily="18" charset="0"/>
              </a:rPr>
              <a:t>khí</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trong</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khi</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bình</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tĩnh</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áp</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dụng</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các</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kỹ</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thuật</a:t>
            </a:r>
            <a:r>
              <a:rPr lang="en-US" sz="3200">
                <a:latin typeface="Times New Roman" panose="02020603050405020304" pitchFamily="18" charset="0"/>
                <a:ea typeface="Times New Roman" panose="02020603050405020304" pitchFamily="18" charset="0"/>
              </a:rPr>
              <a:t> </a:t>
            </a:r>
            <a:r>
              <a:rPr lang="en-US" sz="3200" err="1" smtClean="0">
                <a:latin typeface="Times New Roman" panose="02020603050405020304" pitchFamily="18" charset="0"/>
                <a:ea typeface="Times New Roman" panose="02020603050405020304" pitchFamily="18" charset="0"/>
              </a:rPr>
              <a:t>khác</a:t>
            </a:r>
            <a:endParaRPr lang="en-US" sz="3200" smtClean="0">
              <a:latin typeface="Times New Roman" panose="02020603050405020304" pitchFamily="18" charset="0"/>
              <a:ea typeface="Times New Roman" panose="02020603050405020304" pitchFamily="18" charset="0"/>
            </a:endParaRPr>
          </a:p>
          <a:p>
            <a:pPr algn="just">
              <a:spcAft>
                <a:spcPts val="0"/>
              </a:spcAft>
            </a:pPr>
            <a:endParaRPr lang="en-US" sz="1200">
              <a:latin typeface="Times New Roman" panose="02020603050405020304" pitchFamily="18" charset="0"/>
              <a:ea typeface="Times New Roman" panose="02020603050405020304" pitchFamily="18" charset="0"/>
            </a:endParaRPr>
          </a:p>
          <a:p>
            <a:pPr algn="just">
              <a:spcAft>
                <a:spcPts val="0"/>
              </a:spcAft>
            </a:pPr>
            <a:r>
              <a:rPr lang="en-US" sz="3200" smtClean="0">
                <a:latin typeface="Symbol" panose="05050102010706020507" pitchFamily="18" charset="2"/>
                <a:ea typeface="Times New Roman" panose="02020603050405020304" pitchFamily="18" charset="0"/>
              </a:rPr>
              <a:t>·</a:t>
            </a:r>
            <a:r>
              <a:rPr lang="en-US" sz="3200" smtClean="0">
                <a:latin typeface="Times New Roman" panose="02020603050405020304" pitchFamily="18" charset="0"/>
                <a:ea typeface="Times New Roman" panose="02020603050405020304" pitchFamily="18" charset="0"/>
              </a:rPr>
              <a:t>  </a:t>
            </a:r>
            <a:r>
              <a:rPr lang="en-US" sz="3200" err="1" smtClean="0">
                <a:latin typeface="Times New Roman" panose="02020603050405020304" pitchFamily="18" charset="0"/>
                <a:ea typeface="Times New Roman" panose="02020603050405020304" pitchFamily="18" charset="0"/>
              </a:rPr>
              <a:t>Gọi</a:t>
            </a:r>
            <a:r>
              <a:rPr lang="en-US" sz="3200" smtClean="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hỗ</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trợ</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sớm</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nhất</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là</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người</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có</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kinh</a:t>
            </a:r>
            <a:r>
              <a:rPr lang="en-US" sz="3200">
                <a:latin typeface="Times New Roman" panose="02020603050405020304" pitchFamily="18" charset="0"/>
                <a:ea typeface="Times New Roman" panose="02020603050405020304" pitchFamily="18" charset="0"/>
              </a:rPr>
              <a:t> </a:t>
            </a:r>
            <a:r>
              <a:rPr lang="en-US" sz="3200" err="1" smtClean="0">
                <a:latin typeface="Times New Roman" panose="02020603050405020304" pitchFamily="18" charset="0"/>
                <a:ea typeface="Times New Roman" panose="02020603050405020304" pitchFamily="18" charset="0"/>
              </a:rPr>
              <a:t>nghiệm</a:t>
            </a:r>
            <a:endParaRPr lang="en-US" sz="3200" smtClean="0">
              <a:latin typeface="Times New Roman" panose="02020603050405020304" pitchFamily="18" charset="0"/>
              <a:ea typeface="Times New Roman" panose="02020603050405020304" pitchFamily="18" charset="0"/>
            </a:endParaRPr>
          </a:p>
          <a:p>
            <a:pPr algn="just">
              <a:spcAft>
                <a:spcPts val="0"/>
              </a:spcAft>
            </a:pPr>
            <a:endParaRPr lang="en-US" sz="1200">
              <a:latin typeface="Times New Roman" panose="02020603050405020304" pitchFamily="18" charset="0"/>
              <a:ea typeface="Times New Roman" panose="02020603050405020304" pitchFamily="18" charset="0"/>
            </a:endParaRPr>
          </a:p>
          <a:p>
            <a:pPr algn="just">
              <a:spcAft>
                <a:spcPts val="0"/>
              </a:spcAft>
            </a:pPr>
            <a:r>
              <a:rPr lang="en-US" sz="3200">
                <a:latin typeface="Symbol" panose="05050102010706020507" pitchFamily="18" charset="2"/>
                <a:ea typeface="Times New Roman" panose="02020603050405020304" pitchFamily="18" charset="0"/>
              </a:rPr>
              <a:t>·</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Tránh</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gây</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tổn</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thương</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đường</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thở</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khi</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cố</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đặt</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NKQ</a:t>
            </a:r>
            <a:endParaRPr lang="en-US" sz="3200">
              <a:latin typeface="Times New Roman" panose="02020603050405020304" pitchFamily="18" charset="0"/>
              <a:ea typeface="Times New Roman" panose="02020603050405020304" pitchFamily="18" charset="0"/>
            </a:endParaRPr>
          </a:p>
          <a:p>
            <a:pPr indent="457200" algn="just">
              <a:lnSpc>
                <a:spcPct val="115000"/>
              </a:lnSpc>
              <a:spcAft>
                <a:spcPts val="0"/>
              </a:spcAft>
            </a:pPr>
            <a:endParaRPr lang="en-US" sz="1400">
              <a:effectLst/>
              <a:latin typeface="Calibri"/>
              <a:ea typeface="Calibri"/>
              <a:cs typeface="Times New Roman"/>
            </a:endParaRPr>
          </a:p>
        </p:txBody>
      </p:sp>
    </p:spTree>
    <p:extLst>
      <p:ext uri="{BB962C8B-B14F-4D97-AF65-F5344CB8AC3E}">
        <p14:creationId xmlns:p14="http://schemas.microsoft.com/office/powerpoint/2010/main" val="37092816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694411"/>
            <a:ext cx="8458200" cy="1143000"/>
          </a:xfrm>
        </p:spPr>
        <p:txBody>
          <a:bodyPr>
            <a:noAutofit/>
          </a:bodyPr>
          <a:lstStyle/>
          <a:p>
            <a:pPr algn="ctr"/>
            <a:r>
              <a:rPr lang="en-US" sz="6600" i="1" smtClean="0">
                <a:latin typeface="Times New Roman" panose="02020603050405020304" pitchFamily="18" charset="0"/>
                <a:cs typeface="Times New Roman" panose="02020603050405020304" pitchFamily="18" charset="0"/>
              </a:rPr>
              <a:t>Xin trân trọng cảm ơn!</a:t>
            </a:r>
            <a:endParaRPr lang="en-US" sz="6600" i="1">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682752" y="2790306"/>
            <a:ext cx="7854696" cy="1752600"/>
          </a:xfrm>
        </p:spPr>
        <p:txBody>
          <a:bodyPr>
            <a:normAutofit/>
          </a:bodyPr>
          <a:lstStyle/>
          <a:p>
            <a:pPr algn="ctr"/>
            <a:r>
              <a:rPr lang="en-US" sz="8800" smtClean="0">
                <a:solidFill>
                  <a:srgbClr val="FFC000"/>
                </a:solidFill>
                <a:latin typeface=".VnAristote" panose="020B7200000000000000" pitchFamily="34" charset="0"/>
              </a:rPr>
              <a:t>Thanh you</a:t>
            </a:r>
            <a:r>
              <a:rPr lang="en-US" sz="6600" smtClean="0">
                <a:solidFill>
                  <a:srgbClr val="FFC000"/>
                </a:solidFill>
                <a:latin typeface=".VnAristote" panose="020B7200000000000000" pitchFamily="34" charset="0"/>
              </a:rPr>
              <a:t> </a:t>
            </a:r>
            <a:endParaRPr lang="en-US" sz="6600">
              <a:solidFill>
                <a:srgbClr val="FFC000"/>
              </a:solidFill>
              <a:latin typeface=".VnAristote" panose="020B7200000000000000" pitchFamily="34" charset="0"/>
            </a:endParaRPr>
          </a:p>
        </p:txBody>
      </p:sp>
      <p:sp>
        <p:nvSpPr>
          <p:cNvPr id="5" name="Heart 4"/>
          <p:cNvSpPr/>
          <p:nvPr/>
        </p:nvSpPr>
        <p:spPr>
          <a:xfrm>
            <a:off x="4152900" y="4542906"/>
            <a:ext cx="914400" cy="91440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eart 5"/>
          <p:cNvSpPr/>
          <p:nvPr/>
        </p:nvSpPr>
        <p:spPr>
          <a:xfrm>
            <a:off x="2294313" y="4542906"/>
            <a:ext cx="914400" cy="91440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eart 6"/>
          <p:cNvSpPr/>
          <p:nvPr/>
        </p:nvSpPr>
        <p:spPr>
          <a:xfrm>
            <a:off x="6011487" y="4542906"/>
            <a:ext cx="914400" cy="91440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4415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7851648" cy="1219200"/>
          </a:xfrm>
        </p:spPr>
        <p:txBody>
          <a:bodyPr>
            <a:normAutofit fontScale="90000"/>
          </a:bodyPr>
          <a:lstStyle/>
          <a:p>
            <a:pPr algn="ctr"/>
            <a:r>
              <a:rPr lang="en-US" sz="6200">
                <a:latin typeface="Times New Roman" panose="02020603050405020304" pitchFamily="18" charset="0"/>
                <a:cs typeface="Times New Roman" panose="02020603050405020304" pitchFamily="18" charset="0"/>
              </a:rPr>
              <a:t>1. </a:t>
            </a:r>
            <a:r>
              <a:rPr lang="en-US" sz="6200" err="1">
                <a:latin typeface="Times New Roman" panose="02020603050405020304" pitchFamily="18" charset="0"/>
                <a:cs typeface="Times New Roman" panose="02020603050405020304" pitchFamily="18" charset="0"/>
              </a:rPr>
              <a:t>Đặt</a:t>
            </a:r>
            <a:r>
              <a:rPr lang="en-US" sz="6200">
                <a:latin typeface="Times New Roman" panose="02020603050405020304" pitchFamily="18" charset="0"/>
                <a:cs typeface="Times New Roman" panose="02020603050405020304" pitchFamily="18" charset="0"/>
              </a:rPr>
              <a:t> </a:t>
            </a:r>
            <a:r>
              <a:rPr lang="en-US" sz="6200" err="1">
                <a:latin typeface="Times New Roman" panose="02020603050405020304" pitchFamily="18" charset="0"/>
                <a:cs typeface="Times New Roman" panose="02020603050405020304" pitchFamily="18" charset="0"/>
              </a:rPr>
              <a:t>nội</a:t>
            </a:r>
            <a:r>
              <a:rPr lang="en-US" sz="6200">
                <a:latin typeface="Times New Roman" panose="02020603050405020304" pitchFamily="18" charset="0"/>
                <a:cs typeface="Times New Roman" panose="02020603050405020304" pitchFamily="18" charset="0"/>
              </a:rPr>
              <a:t> </a:t>
            </a:r>
            <a:r>
              <a:rPr lang="en-US" sz="6200" err="1">
                <a:latin typeface="Times New Roman" panose="02020603050405020304" pitchFamily="18" charset="0"/>
                <a:cs typeface="Times New Roman" panose="02020603050405020304" pitchFamily="18" charset="0"/>
              </a:rPr>
              <a:t>khí</a:t>
            </a:r>
            <a:r>
              <a:rPr lang="en-US" sz="6200">
                <a:latin typeface="Times New Roman" panose="02020603050405020304" pitchFamily="18" charset="0"/>
                <a:cs typeface="Times New Roman" panose="02020603050405020304" pitchFamily="18" charset="0"/>
              </a:rPr>
              <a:t> </a:t>
            </a:r>
            <a:r>
              <a:rPr lang="en-US" sz="6200" err="1">
                <a:latin typeface="Times New Roman" panose="02020603050405020304" pitchFamily="18" charset="0"/>
                <a:cs typeface="Times New Roman" panose="02020603050405020304" pitchFamily="18" charset="0"/>
              </a:rPr>
              <a:t>quản</a:t>
            </a:r>
            <a:r>
              <a:rPr lang="en-US" sz="6200">
                <a:latin typeface="Times New Roman" panose="02020603050405020304" pitchFamily="18" charset="0"/>
                <a:cs typeface="Times New Roman" panose="02020603050405020304" pitchFamily="18" charset="0"/>
              </a:rPr>
              <a:t> </a:t>
            </a:r>
            <a:r>
              <a:rPr lang="en-US" sz="6200" err="1">
                <a:latin typeface="Times New Roman" panose="02020603050405020304" pitchFamily="18" charset="0"/>
                <a:cs typeface="Times New Roman" panose="02020603050405020304" pitchFamily="18" charset="0"/>
              </a:rPr>
              <a:t>khó</a:t>
            </a:r>
            <a:r>
              <a:rPr lang="en-US" sz="6200">
                <a:latin typeface="Times New Roman" panose="02020603050405020304" pitchFamily="18" charset="0"/>
                <a:cs typeface="Times New Roman" panose="02020603050405020304" pitchFamily="18" charset="0"/>
              </a:rPr>
              <a:t>:</a:t>
            </a:r>
            <a:r>
              <a:rPr lang="en-US"/>
              <a:t> </a:t>
            </a:r>
            <a:br>
              <a:rPr lang="en-US"/>
            </a:br>
            <a:endParaRPr lang="en-US"/>
          </a:p>
        </p:txBody>
      </p:sp>
      <p:sp>
        <p:nvSpPr>
          <p:cNvPr id="3" name="Subtitle 2"/>
          <p:cNvSpPr>
            <a:spLocks noGrp="1"/>
          </p:cNvSpPr>
          <p:nvPr>
            <p:ph type="subTitle" idx="1"/>
          </p:nvPr>
        </p:nvSpPr>
        <p:spPr>
          <a:xfrm>
            <a:off x="228600" y="1219200"/>
            <a:ext cx="8686800" cy="5943600"/>
          </a:xfrm>
        </p:spPr>
        <p:txBody>
          <a:bodyPr>
            <a:normAutofit/>
          </a:bodyPr>
          <a:lstStyle/>
          <a:p>
            <a:pPr algn="just">
              <a:spcAft>
                <a:spcPts val="0"/>
              </a:spcAft>
            </a:pPr>
            <a:r>
              <a:rPr lang="en-US" b="1"/>
              <a:t> </a:t>
            </a:r>
            <a:r>
              <a:rPr lang="en-US" sz="3200">
                <a:latin typeface="Times New Roman" panose="02020603050405020304" pitchFamily="18" charset="0"/>
                <a:ea typeface="Calibri" panose="020F0502020204030204" pitchFamily="34" charset="0"/>
              </a:rPr>
              <a:t>- </a:t>
            </a:r>
            <a:r>
              <a:rPr lang="en-US" sz="3200" err="1">
                <a:latin typeface="Times New Roman" panose="02020603050405020304" pitchFamily="18" charset="0"/>
                <a:ea typeface="Times New Roman" panose="02020603050405020304" pitchFamily="18" charset="0"/>
              </a:rPr>
              <a:t>NKQ</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khó</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cần</a:t>
            </a:r>
            <a:r>
              <a:rPr lang="en-US" sz="3200">
                <a:latin typeface="Times New Roman" panose="02020603050405020304" pitchFamily="18" charset="0"/>
                <a:ea typeface="Times New Roman" panose="02020603050405020304" pitchFamily="18" charset="0"/>
              </a:rPr>
              <a:t> </a:t>
            </a:r>
            <a:r>
              <a:rPr lang="en-US" sz="3200" err="1" smtClean="0">
                <a:latin typeface="Times New Roman" panose="02020603050405020304" pitchFamily="18" charset="0"/>
                <a:ea typeface="Times New Roman" panose="02020603050405020304" pitchFamily="18" charset="0"/>
              </a:rPr>
              <a:t>hơn</a:t>
            </a:r>
            <a:r>
              <a:rPr lang="en-US" sz="3200" smtClean="0">
                <a:latin typeface="Times New Roman" panose="02020603050405020304" pitchFamily="18" charset="0"/>
                <a:ea typeface="Times New Roman" panose="02020603050405020304" pitchFamily="18" charset="0"/>
              </a:rPr>
              <a:t> 3 </a:t>
            </a:r>
            <a:r>
              <a:rPr lang="en-US" sz="3200" err="1">
                <a:latin typeface="Times New Roman" panose="02020603050405020304" pitchFamily="18" charset="0"/>
                <a:ea typeface="Times New Roman" panose="02020603050405020304" pitchFamily="18" charset="0"/>
              </a:rPr>
              <a:t>lần</a:t>
            </a:r>
            <a:r>
              <a:rPr lang="en-US" sz="3200">
                <a:latin typeface="Times New Roman" panose="02020603050405020304" pitchFamily="18" charset="0"/>
                <a:ea typeface="Times New Roman" panose="02020603050405020304" pitchFamily="18" charset="0"/>
              </a:rPr>
              <a:t> </a:t>
            </a:r>
            <a:r>
              <a:rPr lang="en-US" sz="3200" err="1" smtClean="0">
                <a:latin typeface="Times New Roman" panose="02020603050405020304" pitchFamily="18" charset="0"/>
                <a:ea typeface="Times New Roman" panose="02020603050405020304" pitchFamily="18" charset="0"/>
              </a:rPr>
              <a:t>sự</a:t>
            </a:r>
            <a:r>
              <a:rPr lang="en-US" sz="3200" smtClean="0">
                <a:latin typeface="Times New Roman" panose="02020603050405020304" pitchFamily="18" charset="0"/>
                <a:ea typeface="Times New Roman" panose="02020603050405020304" pitchFamily="18" charset="0"/>
              </a:rPr>
              <a:t> </a:t>
            </a:r>
            <a:r>
              <a:rPr lang="en-US" sz="3200" err="1" smtClean="0">
                <a:latin typeface="Times New Roman" panose="02020603050405020304" pitchFamily="18" charset="0"/>
                <a:ea typeface="Times New Roman" panose="02020603050405020304" pitchFamily="18" charset="0"/>
              </a:rPr>
              <a:t>nỗ</a:t>
            </a:r>
            <a:r>
              <a:rPr lang="en-US" sz="3200" smtClean="0">
                <a:latin typeface="Times New Roman" panose="02020603050405020304" pitchFamily="18" charset="0"/>
                <a:ea typeface="Times New Roman" panose="02020603050405020304" pitchFamily="18" charset="0"/>
              </a:rPr>
              <a:t> </a:t>
            </a:r>
            <a:r>
              <a:rPr lang="en-US" sz="3200" err="1" smtClean="0">
                <a:latin typeface="Times New Roman" panose="02020603050405020304" pitchFamily="18" charset="0"/>
                <a:ea typeface="Times New Roman" panose="02020603050405020304" pitchFamily="18" charset="0"/>
              </a:rPr>
              <a:t>lực</a:t>
            </a:r>
            <a:r>
              <a:rPr lang="en-US" sz="3200" smtClean="0">
                <a:latin typeface="Times New Roman" panose="02020603050405020304" pitchFamily="18" charset="0"/>
                <a:ea typeface="Times New Roman" panose="02020603050405020304" pitchFamily="18" charset="0"/>
              </a:rPr>
              <a:t> </a:t>
            </a:r>
            <a:r>
              <a:rPr lang="en-US" sz="3200" err="1" smtClean="0">
                <a:latin typeface="Times New Roman" panose="02020603050405020304" pitchFamily="18" charset="0"/>
                <a:ea typeface="Times New Roman" panose="02020603050405020304" pitchFamily="18" charset="0"/>
              </a:rPr>
              <a:t>hoặc</a:t>
            </a:r>
            <a:r>
              <a:rPr lang="en-US" sz="3200" smtClean="0">
                <a:latin typeface="Times New Roman" panose="02020603050405020304" pitchFamily="18" charset="0"/>
                <a:ea typeface="Times New Roman" panose="02020603050405020304" pitchFamily="18" charset="0"/>
              </a:rPr>
              <a:t> </a:t>
            </a:r>
            <a:r>
              <a:rPr lang="en-US" sz="3200">
                <a:latin typeface="Times New Roman" panose="02020603050405020304" pitchFamily="18" charset="0"/>
                <a:ea typeface="Times New Roman" panose="02020603050405020304" pitchFamily="18" charset="0"/>
              </a:rPr>
              <a:t>&gt;10 </a:t>
            </a:r>
            <a:r>
              <a:rPr lang="en-US" sz="3200" err="1">
                <a:latin typeface="Times New Roman" panose="02020603050405020304" pitchFamily="18" charset="0"/>
                <a:ea typeface="Times New Roman" panose="02020603050405020304" pitchFamily="18" charset="0"/>
              </a:rPr>
              <a:t>phút</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với</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soi</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thanh</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quản</a:t>
            </a:r>
            <a:r>
              <a:rPr lang="en-US" sz="3200">
                <a:latin typeface="Times New Roman" panose="02020603050405020304" pitchFamily="18" charset="0"/>
                <a:ea typeface="Times New Roman" panose="02020603050405020304" pitchFamily="18" charset="0"/>
              </a:rPr>
              <a:t> </a:t>
            </a:r>
            <a:r>
              <a:rPr lang="en-US" sz="3200" err="1" smtClean="0">
                <a:latin typeface="Times New Roman" panose="02020603050405020304" pitchFamily="18" charset="0"/>
                <a:ea typeface="Times New Roman" panose="02020603050405020304" pitchFamily="18" charset="0"/>
              </a:rPr>
              <a:t>thường</a:t>
            </a:r>
            <a:r>
              <a:rPr lang="en-US" sz="3200" smtClean="0">
                <a:latin typeface="Times New Roman" panose="02020603050405020304" pitchFamily="18" charset="0"/>
                <a:ea typeface="Times New Roman" panose="02020603050405020304" pitchFamily="18" charset="0"/>
              </a:rPr>
              <a:t>.</a:t>
            </a:r>
            <a:endParaRPr lang="en-US" sz="3200">
              <a:latin typeface="Times New Roman" panose="02020603050405020304" pitchFamily="18" charset="0"/>
              <a:ea typeface="Times New Roman" panose="02020603050405020304" pitchFamily="18" charset="0"/>
            </a:endParaRPr>
          </a:p>
          <a:p>
            <a:pPr algn="just">
              <a:spcAft>
                <a:spcPts val="0"/>
              </a:spcAft>
            </a:pPr>
            <a:r>
              <a:rPr lang="en-US" sz="3200" smtClean="0">
                <a:latin typeface="Times New Roman" panose="02020603050405020304" pitchFamily="18" charset="0"/>
                <a:ea typeface="Times New Roman" panose="02020603050405020304" pitchFamily="18" charset="0"/>
              </a:rPr>
              <a:t>- </a:t>
            </a:r>
            <a:r>
              <a:rPr lang="en-US" sz="3200" err="1" smtClean="0">
                <a:latin typeface="Times New Roman" panose="02020603050405020304" pitchFamily="18" charset="0"/>
                <a:ea typeface="Times New Roman" panose="02020603050405020304" pitchFamily="18" charset="0"/>
              </a:rPr>
              <a:t>Tùy</a:t>
            </a:r>
            <a:r>
              <a:rPr lang="en-US" sz="3200" smtClean="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theo</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nghiên</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cứu</a:t>
            </a:r>
            <a:r>
              <a:rPr lang="en-US" sz="3200">
                <a:latin typeface="Times New Roman" panose="02020603050405020304" pitchFamily="18" charset="0"/>
                <a:ea typeface="Times New Roman" panose="02020603050405020304" pitchFamily="18" charset="0"/>
              </a:rPr>
              <a:t>:</a:t>
            </a:r>
          </a:p>
          <a:p>
            <a:pPr algn="just">
              <a:spcAft>
                <a:spcPts val="0"/>
              </a:spcAft>
            </a:pPr>
            <a:r>
              <a:rPr lang="en-US" sz="3200">
                <a:latin typeface="Times New Roman" panose="02020603050405020304" pitchFamily="18" charset="0"/>
                <a:ea typeface="Times New Roman" panose="02020603050405020304" pitchFamily="18" charset="0"/>
              </a:rPr>
              <a:t> </a:t>
            </a:r>
            <a:r>
              <a:rPr lang="en-US" sz="3200" smtClean="0">
                <a:latin typeface="Times New Roman" panose="02020603050405020304" pitchFamily="18" charset="0"/>
                <a:ea typeface="Times New Roman" panose="02020603050405020304" pitchFamily="18" charset="0"/>
              </a:rPr>
              <a:t>         + </a:t>
            </a:r>
            <a:r>
              <a:rPr lang="en-US" sz="3200" err="1" smtClean="0">
                <a:latin typeface="Times New Roman" panose="02020603050405020304" pitchFamily="18" charset="0"/>
                <a:ea typeface="Times New Roman" panose="02020603050405020304" pitchFamily="18" charset="0"/>
              </a:rPr>
              <a:t>Tỷ</a:t>
            </a:r>
            <a:r>
              <a:rPr lang="en-US" sz="3200" smtClean="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lệ</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chung</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thấp</a:t>
            </a:r>
            <a:r>
              <a:rPr lang="en-US" sz="3200">
                <a:latin typeface="Times New Roman" panose="02020603050405020304" pitchFamily="18" charset="0"/>
                <a:ea typeface="Times New Roman" panose="02020603050405020304" pitchFamily="18" charset="0"/>
              </a:rPr>
              <a:t> (0,04–2,3%) </a:t>
            </a:r>
            <a:r>
              <a:rPr lang="en-US" sz="3200" err="1">
                <a:latin typeface="Times New Roman" panose="02020603050405020304" pitchFamily="18" charset="0"/>
                <a:ea typeface="Times New Roman" panose="02020603050405020304" pitchFamily="18" charset="0"/>
              </a:rPr>
              <a:t>nhưng</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tăng</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cao</a:t>
            </a:r>
            <a:r>
              <a:rPr lang="en-US" sz="3200">
                <a:latin typeface="Times New Roman" panose="02020603050405020304" pitchFamily="18" charset="0"/>
                <a:ea typeface="Times New Roman" panose="02020603050405020304" pitchFamily="18" charset="0"/>
              </a:rPr>
              <a:t> ở </a:t>
            </a:r>
            <a:r>
              <a:rPr lang="en-US" sz="3200" err="1">
                <a:latin typeface="Times New Roman" panose="02020603050405020304" pitchFamily="18" charset="0"/>
                <a:ea typeface="Times New Roman" panose="02020603050405020304" pitchFamily="18" charset="0"/>
              </a:rPr>
              <a:t>bệnh</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nhân</a:t>
            </a:r>
            <a:r>
              <a:rPr lang="en-US" sz="3200">
                <a:latin typeface="Times New Roman" panose="02020603050405020304" pitchFamily="18" charset="0"/>
                <a:ea typeface="Times New Roman" panose="02020603050405020304" pitchFamily="18" charset="0"/>
              </a:rPr>
              <a:t> tai </a:t>
            </a:r>
            <a:r>
              <a:rPr lang="en-US" sz="3200" err="1">
                <a:latin typeface="Times New Roman" panose="02020603050405020304" pitchFamily="18" charset="0"/>
                <a:ea typeface="Times New Roman" panose="02020603050405020304" pitchFamily="18" charset="0"/>
              </a:rPr>
              <a:t>mũi</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họng</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răng</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hàm</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mặt</a:t>
            </a:r>
            <a:r>
              <a:rPr lang="en-US" sz="3200">
                <a:latin typeface="Times New Roman" panose="02020603050405020304" pitchFamily="18" charset="0"/>
                <a:ea typeface="Times New Roman" panose="02020603050405020304" pitchFamily="18" charset="0"/>
              </a:rPr>
              <a:t> (≈10%)</a:t>
            </a:r>
          </a:p>
          <a:p>
            <a:pPr algn="just">
              <a:spcAft>
                <a:spcPts val="0"/>
              </a:spcAft>
            </a:pPr>
            <a:r>
              <a:rPr lang="en-US" sz="3200">
                <a:latin typeface="Times New Roman" panose="02020603050405020304" pitchFamily="18" charset="0"/>
                <a:ea typeface="Times New Roman" panose="02020603050405020304" pitchFamily="18" charset="0"/>
              </a:rPr>
              <a:t> </a:t>
            </a:r>
            <a:r>
              <a:rPr lang="en-US" sz="3200" smtClean="0">
                <a:latin typeface="Times New Roman" panose="02020603050405020304" pitchFamily="18" charset="0"/>
                <a:ea typeface="Times New Roman" panose="02020603050405020304" pitchFamily="18" charset="0"/>
              </a:rPr>
              <a:t>         + 15–30</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NKQ</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khó</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xảy</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ra</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bất</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ngờ</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không</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phát</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hiện</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được</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khi</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khám</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trước</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đây</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là</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nguyên</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nhân</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biến</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chứng</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tử</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vong</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hàng</a:t>
            </a:r>
            <a:r>
              <a:rPr lang="en-US" sz="3200">
                <a:latin typeface="Times New Roman" panose="02020603050405020304" pitchFamily="18" charset="0"/>
                <a:ea typeface="Times New Roman" panose="02020603050405020304" pitchFamily="18" charset="0"/>
              </a:rPr>
              <a:t> </a:t>
            </a:r>
            <a:r>
              <a:rPr lang="en-US" sz="3200" err="1" smtClean="0">
                <a:latin typeface="Times New Roman" panose="02020603050405020304" pitchFamily="18" charset="0"/>
                <a:ea typeface="Times New Roman" panose="02020603050405020304" pitchFamily="18" charset="0"/>
              </a:rPr>
              <a:t>đầu</a:t>
            </a:r>
            <a:r>
              <a:rPr lang="en-US" sz="3200" smtClean="0">
                <a:latin typeface="Times New Roman" panose="02020603050405020304" pitchFamily="18" charset="0"/>
                <a:ea typeface="Times New Roman" panose="02020603050405020304" pitchFamily="18" charset="0"/>
              </a:rPr>
              <a:t>.</a:t>
            </a:r>
            <a:endParaRPr lang="en-US" sz="3200">
              <a:latin typeface="Times New Roman" panose="02020603050405020304" pitchFamily="18" charset="0"/>
              <a:ea typeface="Times New Roman" panose="02020603050405020304" pitchFamily="18" charset="0"/>
            </a:endParaRPr>
          </a:p>
          <a:p>
            <a:pPr algn="just">
              <a:spcAft>
                <a:spcPts val="0"/>
              </a:spcAft>
            </a:pPr>
            <a:r>
              <a:rPr lang="en-US" sz="3200" smtClean="0">
                <a:latin typeface="Times New Roman" panose="02020603050405020304" pitchFamily="18" charset="0"/>
                <a:ea typeface="Times New Roman" panose="02020603050405020304" pitchFamily="18" charset="0"/>
              </a:rPr>
              <a:t>- </a:t>
            </a:r>
            <a:r>
              <a:rPr lang="en-US" sz="3200" err="1" smtClean="0">
                <a:latin typeface="Times New Roman" panose="02020603050405020304" pitchFamily="18" charset="0"/>
                <a:ea typeface="Times New Roman" panose="02020603050405020304" pitchFamily="18" charset="0"/>
              </a:rPr>
              <a:t>Dự</a:t>
            </a:r>
            <a:r>
              <a:rPr lang="en-US" sz="3200" smtClean="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đoán</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trước</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giúp</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chuẩn</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bị</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phương</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tiện</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nhân</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lực</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và</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kế</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hoạch</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phù</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hợp</a:t>
            </a:r>
            <a:endParaRPr lang="en-US" sz="32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58094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2580620"/>
            <a:ext cx="8686800" cy="4339650"/>
          </a:xfrm>
          <a:prstGeom prst="rect">
            <a:avLst/>
          </a:prstGeom>
        </p:spPr>
        <p:txBody>
          <a:bodyPr wrap="square">
            <a:spAutoFit/>
          </a:bodyPr>
          <a:lstStyle/>
          <a:p>
            <a:pPr lvl="0" algn="just"/>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Tiền</a:t>
            </a:r>
            <a:r>
              <a:rPr lang="en-US" sz="2800" smtClean="0">
                <a:latin typeface="Times New Roman" pitchFamily="18" charset="0"/>
                <a:cs typeface="Times New Roman" pitchFamily="18" charset="0"/>
              </a:rPr>
              <a:t> </a:t>
            </a:r>
            <a:r>
              <a:rPr lang="en-US" sz="2800" err="1">
                <a:latin typeface="Times New Roman" pitchFamily="18" charset="0"/>
                <a:cs typeface="Times New Roman" pitchFamily="18" charset="0"/>
              </a:rPr>
              <a:t>sử</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đặt</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ống</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nội</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khí</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quản</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khó</a:t>
            </a:r>
            <a:r>
              <a:rPr lang="en-US" sz="2800">
                <a:latin typeface="Times New Roman" pitchFamily="18" charset="0"/>
                <a:cs typeface="Times New Roman" pitchFamily="18" charset="0"/>
              </a:rPr>
              <a:t> ở </a:t>
            </a:r>
            <a:r>
              <a:rPr lang="en-US" sz="2800" err="1">
                <a:latin typeface="Times New Roman" pitchFamily="18" charset="0"/>
                <a:cs typeface="Times New Roman" pitchFamily="18" charset="0"/>
              </a:rPr>
              <a:t>các</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lần</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phẫu</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thuật</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trước</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đó</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phương</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tiện</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đã</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dùng</a:t>
            </a:r>
            <a:r>
              <a:rPr lang="en-US" sz="2800" smtClean="0">
                <a:latin typeface="Times New Roman" pitchFamily="18" charset="0"/>
                <a:cs typeface="Times New Roman" pitchFamily="18" charset="0"/>
              </a:rPr>
              <a:t>.</a:t>
            </a:r>
          </a:p>
          <a:p>
            <a:pPr lvl="0" algn="just"/>
            <a:endParaRPr lang="en-US" sz="800">
              <a:latin typeface="Times New Roman" pitchFamily="18" charset="0"/>
              <a:cs typeface="Times New Roman" pitchFamily="18" charset="0"/>
            </a:endParaRPr>
          </a:p>
          <a:p>
            <a:pPr lvl="0" algn="just"/>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Ngủ</a:t>
            </a:r>
            <a:r>
              <a:rPr lang="en-US" sz="2800" smtClean="0">
                <a:latin typeface="Times New Roman" pitchFamily="18" charset="0"/>
                <a:cs typeface="Times New Roman" pitchFamily="18" charset="0"/>
              </a:rPr>
              <a:t> </a:t>
            </a:r>
            <a:r>
              <a:rPr lang="en-US" sz="2800" err="1">
                <a:latin typeface="Times New Roman" pitchFamily="18" charset="0"/>
                <a:cs typeface="Times New Roman" pitchFamily="18" charset="0"/>
              </a:rPr>
              <a:t>gáy</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hoặc</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ngừng</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thở</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khi</a:t>
            </a:r>
            <a:r>
              <a:rPr lang="en-US" sz="2800">
                <a:latin typeface="Times New Roman" pitchFamily="18" charset="0"/>
                <a:cs typeface="Times New Roman" pitchFamily="18" charset="0"/>
              </a:rPr>
              <a:t> </a:t>
            </a:r>
            <a:r>
              <a:rPr lang="en-US" sz="2800" err="1" smtClean="0">
                <a:latin typeface="Times New Roman" pitchFamily="18" charset="0"/>
                <a:cs typeface="Times New Roman" pitchFamily="18" charset="0"/>
              </a:rPr>
              <a:t>ngủ</a:t>
            </a:r>
            <a:endParaRPr lang="en-US" sz="2800" smtClean="0">
              <a:latin typeface="Times New Roman" pitchFamily="18" charset="0"/>
              <a:cs typeface="Times New Roman" pitchFamily="18" charset="0"/>
            </a:endParaRPr>
          </a:p>
          <a:p>
            <a:pPr lvl="0" algn="just"/>
            <a:endParaRPr lang="en-US" sz="800" smtClean="0">
              <a:latin typeface="Times New Roman" pitchFamily="18" charset="0"/>
              <a:cs typeface="Times New Roman" pitchFamily="18" charset="0"/>
            </a:endParaRPr>
          </a:p>
          <a:p>
            <a:pPr lvl="0" algn="just"/>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Tiền</a:t>
            </a:r>
            <a:r>
              <a:rPr lang="en-US" sz="2800" smtClean="0">
                <a:latin typeface="Times New Roman" pitchFamily="18" charset="0"/>
                <a:cs typeface="Times New Roman" pitchFamily="18" charset="0"/>
              </a:rPr>
              <a:t> </a:t>
            </a:r>
            <a:r>
              <a:rPr lang="en-US" sz="2800" err="1">
                <a:latin typeface="Times New Roman" pitchFamily="18" charset="0"/>
                <a:cs typeface="Times New Roman" pitchFamily="18" charset="0"/>
              </a:rPr>
              <a:t>sử</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phẫu</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thuật</a:t>
            </a:r>
            <a:r>
              <a:rPr lang="en-US" sz="2800">
                <a:latin typeface="Times New Roman" pitchFamily="18" charset="0"/>
                <a:cs typeface="Times New Roman" pitchFamily="18" charset="0"/>
              </a:rPr>
              <a:t> hay </a:t>
            </a:r>
            <a:r>
              <a:rPr lang="en-US" sz="2800" err="1">
                <a:latin typeface="Times New Roman" pitchFamily="18" charset="0"/>
                <a:cs typeface="Times New Roman" pitchFamily="18" charset="0"/>
              </a:rPr>
              <a:t>chấn</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thương</a:t>
            </a:r>
            <a:r>
              <a:rPr lang="en-US" sz="2800">
                <a:latin typeface="Times New Roman" pitchFamily="18" charset="0"/>
                <a:cs typeface="Times New Roman" pitchFamily="18" charset="0"/>
              </a:rPr>
              <a:t> ở </a:t>
            </a:r>
            <a:r>
              <a:rPr lang="en-US" sz="2800" err="1">
                <a:latin typeface="Times New Roman" pitchFamily="18" charset="0"/>
                <a:cs typeface="Times New Roman" pitchFamily="18" charset="0"/>
              </a:rPr>
              <a:t>vùng</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đầu</a:t>
            </a:r>
            <a:r>
              <a:rPr lang="en-US" sz="2800">
                <a:latin typeface="Times New Roman" pitchFamily="18" charset="0"/>
                <a:cs typeface="Times New Roman" pitchFamily="18" charset="0"/>
              </a:rPr>
              <a:t> </a:t>
            </a:r>
            <a:r>
              <a:rPr lang="en-US" sz="2800" err="1" smtClean="0">
                <a:latin typeface="Times New Roman" pitchFamily="18" charset="0"/>
                <a:cs typeface="Times New Roman" pitchFamily="18" charset="0"/>
              </a:rPr>
              <a:t>cổ</a:t>
            </a:r>
            <a:endParaRPr lang="en-US" sz="2800" smtClean="0">
              <a:latin typeface="Times New Roman" pitchFamily="18" charset="0"/>
              <a:cs typeface="Times New Roman" pitchFamily="18" charset="0"/>
            </a:endParaRPr>
          </a:p>
          <a:p>
            <a:pPr lvl="0" algn="just"/>
            <a:endParaRPr lang="en-US" sz="800" smtClean="0">
              <a:latin typeface="Times New Roman" pitchFamily="18" charset="0"/>
              <a:cs typeface="Times New Roman" pitchFamily="18" charset="0"/>
            </a:endParaRPr>
          </a:p>
          <a:p>
            <a:pPr lvl="0" algn="just"/>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Một</a:t>
            </a:r>
            <a:r>
              <a:rPr lang="en-US" sz="2800" smtClean="0">
                <a:latin typeface="Times New Roman" pitchFamily="18" charset="0"/>
                <a:cs typeface="Times New Roman" pitchFamily="18" charset="0"/>
              </a:rPr>
              <a:t> </a:t>
            </a:r>
            <a:r>
              <a:rPr lang="en-US" sz="2800" err="1">
                <a:latin typeface="Times New Roman" pitchFamily="18" charset="0"/>
                <a:cs typeface="Times New Roman" pitchFamily="18" charset="0"/>
              </a:rPr>
              <a:t>số</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bệnh</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lý</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liên</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quan</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đến</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đường</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thở</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khó</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Hội</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chứng</a:t>
            </a:r>
            <a:r>
              <a:rPr lang="en-US" sz="2800">
                <a:latin typeface="Times New Roman" pitchFamily="18" charset="0"/>
                <a:cs typeface="Times New Roman" pitchFamily="18" charset="0"/>
              </a:rPr>
              <a:t> Down, </a:t>
            </a:r>
            <a:r>
              <a:rPr lang="en-US" sz="2800" err="1">
                <a:latin typeface="Times New Roman" pitchFamily="18" charset="0"/>
                <a:cs typeface="Times New Roman" pitchFamily="18" charset="0"/>
              </a:rPr>
              <a:t>hội</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chứng</a:t>
            </a:r>
            <a:r>
              <a:rPr lang="en-US" sz="2800">
                <a:latin typeface="Times New Roman" pitchFamily="18" charset="0"/>
                <a:cs typeface="Times New Roman" pitchFamily="18" charset="0"/>
              </a:rPr>
              <a:t> Pierre Robin, </a:t>
            </a:r>
            <a:r>
              <a:rPr lang="en-US" sz="2800" err="1">
                <a:latin typeface="Times New Roman" pitchFamily="18" charset="0"/>
                <a:cs typeface="Times New Roman" pitchFamily="18" charset="0"/>
              </a:rPr>
              <a:t>hở</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hàm</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ếch</a:t>
            </a:r>
            <a:r>
              <a:rPr lang="en-US" sz="2800">
                <a:latin typeface="Times New Roman" pitchFamily="18" charset="0"/>
                <a:cs typeface="Times New Roman" pitchFamily="18" charset="0"/>
              </a:rPr>
              <a:t>, </a:t>
            </a:r>
            <a:r>
              <a:rPr lang="en-US" sz="2800" err="1" smtClean="0">
                <a:latin typeface="Times New Roman" pitchFamily="18" charset="0"/>
                <a:cs typeface="Times New Roman" pitchFamily="18" charset="0"/>
              </a:rPr>
              <a:t>dị</a:t>
            </a:r>
            <a:r>
              <a:rPr lang="en-US" sz="2800" smtClean="0">
                <a:latin typeface="Times New Roman" pitchFamily="18" charset="0"/>
                <a:cs typeface="Times New Roman" pitchFamily="18" charset="0"/>
              </a:rPr>
              <a:t> </a:t>
            </a:r>
            <a:r>
              <a:rPr lang="en-US" sz="2800" err="1">
                <a:latin typeface="Times New Roman" pitchFamily="18" charset="0"/>
                <a:cs typeface="Times New Roman" pitchFamily="18" charset="0"/>
              </a:rPr>
              <a:t>dạng</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sọ</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mặt</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viêm</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cột</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sống</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dính</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khớp</a:t>
            </a:r>
            <a:r>
              <a:rPr lang="en-US" sz="2800">
                <a:latin typeface="Times New Roman" pitchFamily="18" charset="0"/>
                <a:cs typeface="Times New Roman" pitchFamily="18" charset="0"/>
              </a:rPr>
              <a:t>, </a:t>
            </a:r>
            <a:r>
              <a:rPr lang="en-US" sz="2800" err="1" smtClean="0">
                <a:latin typeface="Times New Roman" pitchFamily="18" charset="0"/>
                <a:cs typeface="Times New Roman" pitchFamily="18" charset="0"/>
              </a:rPr>
              <a:t>cột</a:t>
            </a:r>
            <a:r>
              <a:rPr lang="en-US" sz="2800" smtClean="0">
                <a:latin typeface="Times New Roman" pitchFamily="18" charset="0"/>
                <a:cs typeface="Times New Roman" pitchFamily="18" charset="0"/>
              </a:rPr>
              <a:t> </a:t>
            </a:r>
            <a:r>
              <a:rPr lang="en-US" sz="2800" err="1">
                <a:latin typeface="Times New Roman" pitchFamily="18" charset="0"/>
                <a:cs typeface="Times New Roman" pitchFamily="18" charset="0"/>
              </a:rPr>
              <a:t>sống</a:t>
            </a:r>
            <a:r>
              <a:rPr lang="en-US" sz="2800">
                <a:latin typeface="Times New Roman" pitchFamily="18" charset="0"/>
                <a:cs typeface="Times New Roman" pitchFamily="18" charset="0"/>
              </a:rPr>
              <a:t> </a:t>
            </a:r>
            <a:r>
              <a:rPr lang="en-US" sz="2800" err="1" smtClean="0">
                <a:latin typeface="Times New Roman" pitchFamily="18" charset="0"/>
                <a:cs typeface="Times New Roman" pitchFamily="18" charset="0"/>
              </a:rPr>
              <a:t>cổ</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bất</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thường</a:t>
            </a:r>
            <a:r>
              <a:rPr lang="en-US" sz="2800" smtClean="0">
                <a:latin typeface="Times New Roman" pitchFamily="18" charset="0"/>
                <a:cs typeface="Times New Roman" pitchFamily="18" charset="0"/>
              </a:rPr>
              <a:t>, </a:t>
            </a:r>
            <a:r>
              <a:rPr lang="en-US" sz="2800" err="1">
                <a:latin typeface="Times New Roman" pitchFamily="18" charset="0"/>
                <a:cs typeface="Times New Roman" pitchFamily="18" charset="0"/>
              </a:rPr>
              <a:t>phù</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nề</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đường</a:t>
            </a:r>
            <a:r>
              <a:rPr lang="en-US" sz="2800">
                <a:latin typeface="Times New Roman" pitchFamily="18" charset="0"/>
                <a:cs typeface="Times New Roman" pitchFamily="18" charset="0"/>
              </a:rPr>
              <a:t> </a:t>
            </a:r>
            <a:r>
              <a:rPr lang="en-US" sz="2800" err="1" smtClean="0">
                <a:latin typeface="Times New Roman" pitchFamily="18" charset="0"/>
                <a:cs typeface="Times New Roman" pitchFamily="18" charset="0"/>
              </a:rPr>
              <a:t>thở</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sẹo</a:t>
            </a:r>
            <a:r>
              <a:rPr lang="en-US" sz="2800" smtClean="0">
                <a:latin typeface="Times New Roman" pitchFamily="18" charset="0"/>
                <a:cs typeface="Times New Roman" pitchFamily="18" charset="0"/>
              </a:rPr>
              <a:t> </a:t>
            </a:r>
            <a:r>
              <a:rPr lang="en-US" sz="2800" err="1">
                <a:latin typeface="Times New Roman" pitchFamily="18" charset="0"/>
                <a:cs typeface="Times New Roman" pitchFamily="18" charset="0"/>
              </a:rPr>
              <a:t>vùng</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mặt</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cổ</a:t>
            </a:r>
            <a:r>
              <a:rPr lang="en-US" sz="2800">
                <a:latin typeface="Times New Roman" pitchFamily="18" charset="0"/>
                <a:cs typeface="Times New Roman" pitchFamily="18" charset="0"/>
              </a:rPr>
              <a:t>, </a:t>
            </a:r>
            <a:r>
              <a:rPr lang="en-US" sz="2800" err="1" smtClean="0">
                <a:latin typeface="Times New Roman" pitchFamily="18" charset="0"/>
                <a:cs typeface="Times New Roman" pitchFamily="18" charset="0"/>
              </a:rPr>
              <a:t>dị</a:t>
            </a:r>
            <a:r>
              <a:rPr lang="en-US" sz="2800" smtClean="0">
                <a:latin typeface="Times New Roman" pitchFamily="18" charset="0"/>
                <a:cs typeface="Times New Roman" pitchFamily="18" charset="0"/>
              </a:rPr>
              <a:t> </a:t>
            </a:r>
            <a:r>
              <a:rPr lang="en-US" sz="2800" err="1">
                <a:latin typeface="Times New Roman" pitchFamily="18" charset="0"/>
                <a:cs typeface="Times New Roman" pitchFamily="18" charset="0"/>
              </a:rPr>
              <a:t>vật</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béo</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phì</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thai</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nghén</a:t>
            </a:r>
            <a:r>
              <a:rPr lang="en-US" sz="2800" smtClean="0">
                <a:latin typeface="Times New Roman" pitchFamily="18" charset="0"/>
                <a:cs typeface="Times New Roman" pitchFamily="18" charset="0"/>
              </a:rPr>
              <a:t>......</a:t>
            </a:r>
            <a:endParaRPr lang="en-US" sz="2800">
              <a:latin typeface="Times New Roman" pitchFamily="18" charset="0"/>
              <a:cs typeface="Times New Roman" pitchFamily="18" charset="0"/>
            </a:endParaRPr>
          </a:p>
        </p:txBody>
      </p:sp>
      <p:sp>
        <p:nvSpPr>
          <p:cNvPr id="4" name="Rectangle 3"/>
          <p:cNvSpPr/>
          <p:nvPr/>
        </p:nvSpPr>
        <p:spPr>
          <a:xfrm>
            <a:off x="419100" y="226130"/>
            <a:ext cx="8153400" cy="1569660"/>
          </a:xfrm>
          <a:prstGeom prst="rect">
            <a:avLst/>
          </a:prstGeom>
        </p:spPr>
        <p:txBody>
          <a:bodyPr wrap="square">
            <a:spAutoFit/>
          </a:bodyPr>
          <a:lstStyle/>
          <a:p>
            <a:pPr algn="ctr"/>
            <a:r>
              <a:rPr lang="en-US" sz="4800" b="1">
                <a:solidFill>
                  <a:schemeClr val="bg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2. </a:t>
            </a:r>
            <a:r>
              <a:rPr lang="en-US" sz="4800" b="1" err="1">
                <a:solidFill>
                  <a:schemeClr val="bg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Khám</a:t>
            </a:r>
            <a:r>
              <a:rPr lang="en-US" sz="4800" b="1">
                <a:solidFill>
                  <a:schemeClr val="bg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err="1">
                <a:solidFill>
                  <a:schemeClr val="bg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đánh</a:t>
            </a:r>
            <a:r>
              <a:rPr lang="en-US" sz="4800" b="1">
                <a:solidFill>
                  <a:schemeClr val="bg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err="1">
                <a:solidFill>
                  <a:schemeClr val="bg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giá</a:t>
            </a:r>
            <a:r>
              <a:rPr lang="en-US" sz="4800" b="1">
                <a:solidFill>
                  <a:schemeClr val="bg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err="1">
                <a:solidFill>
                  <a:schemeClr val="bg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tiên</a:t>
            </a:r>
            <a:r>
              <a:rPr lang="en-US" sz="4800" b="1">
                <a:solidFill>
                  <a:schemeClr val="bg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err="1">
                <a:solidFill>
                  <a:schemeClr val="bg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lượng</a:t>
            </a:r>
            <a:r>
              <a:rPr lang="en-US" sz="4800" b="1">
                <a:solidFill>
                  <a:schemeClr val="bg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err="1">
                <a:solidFill>
                  <a:schemeClr val="bg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đặt</a:t>
            </a:r>
            <a:r>
              <a:rPr lang="en-US" sz="4800" b="1">
                <a:solidFill>
                  <a:schemeClr val="bg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err="1" smtClean="0">
                <a:solidFill>
                  <a:schemeClr val="bg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Nội</a:t>
            </a:r>
            <a:r>
              <a:rPr lang="en-US" sz="4800" b="1" smtClean="0">
                <a:solidFill>
                  <a:schemeClr val="bg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err="1" smtClean="0">
                <a:solidFill>
                  <a:schemeClr val="bg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khí</a:t>
            </a:r>
            <a:r>
              <a:rPr lang="en-US" sz="4800" b="1" smtClean="0">
                <a:solidFill>
                  <a:schemeClr val="bg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err="1" smtClean="0">
                <a:solidFill>
                  <a:schemeClr val="bg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quản</a:t>
            </a:r>
            <a:r>
              <a:rPr lang="en-US" sz="4800" b="1" smtClean="0">
                <a:solidFill>
                  <a:schemeClr val="bg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err="1" smtClean="0">
                <a:solidFill>
                  <a:schemeClr val="bg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khó</a:t>
            </a:r>
            <a:endParaRPr lang="en-US" sz="4800">
              <a:solidFill>
                <a:schemeClr val="bg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Rectangle 4"/>
          <p:cNvSpPr/>
          <p:nvPr/>
        </p:nvSpPr>
        <p:spPr>
          <a:xfrm>
            <a:off x="152400" y="2008314"/>
            <a:ext cx="3886200" cy="584775"/>
          </a:xfrm>
          <a:prstGeom prst="rect">
            <a:avLst/>
          </a:prstGeom>
        </p:spPr>
        <p:txBody>
          <a:bodyPr wrap="square">
            <a:spAutoFit/>
          </a:bodyPr>
          <a:lstStyle/>
          <a:p>
            <a:r>
              <a:rPr lang="en-US" sz="3200" b="1" smtClean="0">
                <a:latin typeface="Times New Roman" pitchFamily="18" charset="0"/>
                <a:cs typeface="Times New Roman" pitchFamily="18" charset="0"/>
              </a:rPr>
              <a:t>2.1. </a:t>
            </a:r>
            <a:r>
              <a:rPr lang="en-US" sz="3200" b="1" err="1" smtClean="0">
                <a:latin typeface="Times New Roman" pitchFamily="18" charset="0"/>
                <a:cs typeface="Times New Roman" pitchFamily="18" charset="0"/>
              </a:rPr>
              <a:t>Khai</a:t>
            </a:r>
            <a:r>
              <a:rPr lang="en-US" sz="3200" b="1" smtClean="0">
                <a:latin typeface="Times New Roman" pitchFamily="18" charset="0"/>
                <a:cs typeface="Times New Roman" pitchFamily="18" charset="0"/>
              </a:rPr>
              <a:t> </a:t>
            </a:r>
            <a:r>
              <a:rPr lang="en-US" sz="3200" b="1" err="1" smtClean="0">
                <a:latin typeface="Times New Roman" pitchFamily="18" charset="0"/>
                <a:cs typeface="Times New Roman" pitchFamily="18" charset="0"/>
              </a:rPr>
              <a:t>thác</a:t>
            </a:r>
            <a:r>
              <a:rPr lang="en-US" sz="3200" b="1" smtClean="0">
                <a:latin typeface="Times New Roman" pitchFamily="18" charset="0"/>
                <a:cs typeface="Times New Roman" pitchFamily="18" charset="0"/>
              </a:rPr>
              <a:t> </a:t>
            </a:r>
            <a:r>
              <a:rPr lang="en-US" sz="3200" b="1" err="1" smtClean="0">
                <a:latin typeface="Times New Roman" pitchFamily="18" charset="0"/>
                <a:cs typeface="Times New Roman" pitchFamily="18" charset="0"/>
              </a:rPr>
              <a:t>tiền</a:t>
            </a:r>
            <a:r>
              <a:rPr lang="en-US" sz="3200" b="1" smtClean="0">
                <a:latin typeface="Times New Roman" pitchFamily="18" charset="0"/>
                <a:cs typeface="Times New Roman" pitchFamily="18" charset="0"/>
              </a:rPr>
              <a:t> </a:t>
            </a:r>
            <a:r>
              <a:rPr lang="en-US" sz="3200" b="1" err="1" smtClean="0">
                <a:latin typeface="Times New Roman" pitchFamily="18" charset="0"/>
                <a:cs typeface="Times New Roman" pitchFamily="18" charset="0"/>
              </a:rPr>
              <a:t>sử</a:t>
            </a:r>
            <a:endParaRPr lang="en-US" sz="3200">
              <a:latin typeface="Times New Roman" pitchFamily="18" charset="0"/>
              <a:cs typeface="Times New Roman" pitchFamily="18" charset="0"/>
            </a:endParaRPr>
          </a:p>
        </p:txBody>
      </p:sp>
    </p:spTree>
    <p:extLst>
      <p:ext uri="{BB962C8B-B14F-4D97-AF65-F5344CB8AC3E}">
        <p14:creationId xmlns:p14="http://schemas.microsoft.com/office/powerpoint/2010/main" val="1136827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85" y="712201"/>
            <a:ext cx="5864106" cy="888000"/>
          </a:xfrm>
          <a:prstGeom prst="rect">
            <a:avLst/>
          </a:prstGeom>
        </p:spPr>
        <p:txBody>
          <a:bodyPr wrap="none">
            <a:spAutoFit/>
          </a:bodyPr>
          <a:lstStyle/>
          <a:p>
            <a:pPr marL="742950" lvl="1" indent="-285750" algn="just">
              <a:lnSpc>
                <a:spcPct val="115000"/>
              </a:lnSpc>
              <a:spcAft>
                <a:spcPts val="0"/>
              </a:spcAft>
              <a:buFont typeface="+mj-lt"/>
              <a:buAutoNum type="arabicPeriod" startAt="2"/>
            </a:pPr>
            <a:r>
              <a:rPr lang="en-US" sz="4800" b="1" smtClean="0">
                <a:latin typeface="Times New Roman"/>
                <a:ea typeface="Times New Roman"/>
                <a:cs typeface="Times New Roman"/>
              </a:rPr>
              <a:t>2. </a:t>
            </a:r>
            <a:r>
              <a:rPr lang="en-US" sz="4800" b="1" err="1" smtClean="0">
                <a:effectLst/>
                <a:latin typeface="Times New Roman"/>
                <a:ea typeface="Times New Roman"/>
                <a:cs typeface="Times New Roman"/>
              </a:rPr>
              <a:t>Khám</a:t>
            </a:r>
            <a:r>
              <a:rPr lang="en-US" sz="4800" b="1" smtClean="0">
                <a:effectLst/>
                <a:latin typeface="Times New Roman"/>
                <a:ea typeface="Times New Roman"/>
                <a:cs typeface="Times New Roman"/>
              </a:rPr>
              <a:t> </a:t>
            </a:r>
            <a:r>
              <a:rPr lang="en-US" sz="4800" b="1" err="1" smtClean="0">
                <a:effectLst/>
                <a:latin typeface="Times New Roman"/>
                <a:ea typeface="Times New Roman"/>
                <a:cs typeface="Times New Roman"/>
              </a:rPr>
              <a:t>lâm</a:t>
            </a:r>
            <a:r>
              <a:rPr lang="en-US" sz="4800" b="1" smtClean="0">
                <a:effectLst/>
                <a:latin typeface="Times New Roman"/>
                <a:ea typeface="Times New Roman"/>
                <a:cs typeface="Times New Roman"/>
              </a:rPr>
              <a:t> </a:t>
            </a:r>
            <a:r>
              <a:rPr lang="en-US" sz="4800" b="1" err="1" smtClean="0">
                <a:effectLst/>
                <a:latin typeface="Times New Roman"/>
                <a:ea typeface="Times New Roman"/>
                <a:cs typeface="Times New Roman"/>
              </a:rPr>
              <a:t>sàng</a:t>
            </a:r>
            <a:endParaRPr lang="en-US" sz="4800" smtClean="0">
              <a:effectLst/>
              <a:latin typeface="Calibri"/>
              <a:ea typeface="Calibri"/>
              <a:cs typeface="Times New Roman"/>
            </a:endParaRPr>
          </a:p>
        </p:txBody>
      </p:sp>
      <p:sp>
        <p:nvSpPr>
          <p:cNvPr id="2" name="Rectangle 1"/>
          <p:cNvSpPr/>
          <p:nvPr/>
        </p:nvSpPr>
        <p:spPr>
          <a:xfrm>
            <a:off x="152400" y="1752600"/>
            <a:ext cx="8763000" cy="4001095"/>
          </a:xfrm>
          <a:prstGeom prst="rect">
            <a:avLst/>
          </a:prstGeom>
        </p:spPr>
        <p:txBody>
          <a:bodyPr wrap="square">
            <a:spAutoFit/>
          </a:bodyPr>
          <a:lstStyle/>
          <a:p>
            <a:pPr algn="just">
              <a:spcAft>
                <a:spcPts val="0"/>
              </a:spcAft>
            </a:pPr>
            <a:r>
              <a:rPr lang="en-US" sz="3200" smtClean="0">
                <a:latin typeface="Times New Roman" panose="02020603050405020304" pitchFamily="18" charset="0"/>
                <a:ea typeface="Calibri" panose="020F0502020204030204" pitchFamily="34" charset="0"/>
              </a:rPr>
              <a:t>- </a:t>
            </a:r>
            <a:r>
              <a:rPr lang="en-US" sz="3200" err="1" smtClean="0">
                <a:latin typeface="Times New Roman" panose="02020603050405020304" pitchFamily="18" charset="0"/>
                <a:ea typeface="Times New Roman" panose="02020603050405020304" pitchFamily="18" charset="0"/>
              </a:rPr>
              <a:t>Đa</a:t>
            </a:r>
            <a:r>
              <a:rPr lang="en-US" sz="3200" smtClean="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số</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NKQ</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khó</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có</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thể</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dự</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đoán</a:t>
            </a:r>
            <a:r>
              <a:rPr lang="en-US" sz="3200">
                <a:latin typeface="Times New Roman" panose="02020603050405020304" pitchFamily="18" charset="0"/>
                <a:ea typeface="Times New Roman" panose="02020603050405020304" pitchFamily="18" charset="0"/>
              </a:rPr>
              <a:t> qua </a:t>
            </a:r>
            <a:r>
              <a:rPr lang="en-US" sz="3200" err="1">
                <a:latin typeface="Times New Roman" panose="02020603050405020304" pitchFamily="18" charset="0"/>
                <a:ea typeface="Times New Roman" panose="02020603050405020304" pitchFamily="18" charset="0"/>
              </a:rPr>
              <a:t>khám</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lâm</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sàng</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trước</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thủ</a:t>
            </a:r>
            <a:r>
              <a:rPr lang="en-US" sz="3200">
                <a:latin typeface="Times New Roman" panose="02020603050405020304" pitchFamily="18" charset="0"/>
                <a:ea typeface="Times New Roman" panose="02020603050405020304" pitchFamily="18" charset="0"/>
              </a:rPr>
              <a:t> </a:t>
            </a:r>
            <a:r>
              <a:rPr lang="en-US" sz="3200" err="1" smtClean="0">
                <a:latin typeface="Times New Roman" panose="02020603050405020304" pitchFamily="18" charset="0"/>
                <a:ea typeface="Times New Roman" panose="02020603050405020304" pitchFamily="18" charset="0"/>
              </a:rPr>
              <a:t>thuật</a:t>
            </a:r>
            <a:endParaRPr lang="en-US" sz="3200" smtClean="0">
              <a:latin typeface="Times New Roman" panose="02020603050405020304" pitchFamily="18" charset="0"/>
              <a:ea typeface="Times New Roman" panose="02020603050405020304" pitchFamily="18" charset="0"/>
            </a:endParaRPr>
          </a:p>
          <a:p>
            <a:pPr algn="just">
              <a:spcAft>
                <a:spcPts val="0"/>
              </a:spcAft>
            </a:pPr>
            <a:endParaRPr lang="en-US" sz="1000">
              <a:latin typeface="Times New Roman" panose="02020603050405020304" pitchFamily="18" charset="0"/>
              <a:ea typeface="Times New Roman" panose="02020603050405020304" pitchFamily="18" charset="0"/>
            </a:endParaRPr>
          </a:p>
          <a:p>
            <a:pPr algn="just">
              <a:spcAft>
                <a:spcPts val="0"/>
              </a:spcAft>
            </a:pPr>
            <a:r>
              <a:rPr lang="en-US" sz="3200" smtClean="0">
                <a:latin typeface="Times New Roman" panose="02020603050405020304" pitchFamily="18" charset="0"/>
                <a:ea typeface="Times New Roman" panose="02020603050405020304" pitchFamily="18" charset="0"/>
              </a:rPr>
              <a:t>- </a:t>
            </a:r>
            <a:r>
              <a:rPr lang="en-US" sz="3200" err="1" smtClean="0">
                <a:latin typeface="Times New Roman" panose="02020603050405020304" pitchFamily="18" charset="0"/>
                <a:ea typeface="Times New Roman" panose="02020603050405020304" pitchFamily="18" charset="0"/>
              </a:rPr>
              <a:t>Đánh</a:t>
            </a:r>
            <a:r>
              <a:rPr lang="en-US" sz="3200" smtClean="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giá</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vẫn</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có</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dương</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tính</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giả</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và</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âm</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tính</a:t>
            </a:r>
            <a:r>
              <a:rPr lang="en-US" sz="3200">
                <a:latin typeface="Times New Roman" panose="02020603050405020304" pitchFamily="18" charset="0"/>
                <a:ea typeface="Times New Roman" panose="02020603050405020304" pitchFamily="18" charset="0"/>
              </a:rPr>
              <a:t> </a:t>
            </a:r>
            <a:r>
              <a:rPr lang="en-US" sz="3200" err="1" smtClean="0">
                <a:latin typeface="Times New Roman" panose="02020603050405020304" pitchFamily="18" charset="0"/>
                <a:ea typeface="Times New Roman" panose="02020603050405020304" pitchFamily="18" charset="0"/>
              </a:rPr>
              <a:t>giả</a:t>
            </a:r>
            <a:endParaRPr lang="en-US" sz="3200" smtClean="0">
              <a:latin typeface="Times New Roman" panose="02020603050405020304" pitchFamily="18" charset="0"/>
              <a:ea typeface="Times New Roman" panose="02020603050405020304" pitchFamily="18" charset="0"/>
            </a:endParaRPr>
          </a:p>
          <a:p>
            <a:pPr algn="just">
              <a:spcAft>
                <a:spcPts val="0"/>
              </a:spcAft>
            </a:pPr>
            <a:endParaRPr lang="en-US" sz="1000">
              <a:latin typeface="Times New Roman" panose="02020603050405020304" pitchFamily="18" charset="0"/>
              <a:ea typeface="Times New Roman" panose="02020603050405020304" pitchFamily="18" charset="0"/>
            </a:endParaRPr>
          </a:p>
          <a:p>
            <a:pPr algn="just">
              <a:spcAft>
                <a:spcPts val="0"/>
              </a:spcAft>
            </a:pPr>
            <a:r>
              <a:rPr lang="en-US" sz="3200" smtClean="0">
                <a:latin typeface="Times New Roman" panose="02020603050405020304" pitchFamily="18" charset="0"/>
                <a:ea typeface="Times New Roman" panose="02020603050405020304" pitchFamily="18" charset="0"/>
              </a:rPr>
              <a:t>- </a:t>
            </a:r>
            <a:r>
              <a:rPr lang="en-US" sz="3200" err="1" smtClean="0">
                <a:latin typeface="Times New Roman" panose="02020603050405020304" pitchFamily="18" charset="0"/>
                <a:ea typeface="Times New Roman" panose="02020603050405020304" pitchFamily="18" charset="0"/>
              </a:rPr>
              <a:t>Không</a:t>
            </a:r>
            <a:r>
              <a:rPr lang="en-US" sz="3200" smtClean="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có</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yếu</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tố</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tiên</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lượng</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đơn</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lẻ</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nào</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hoàn</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toàn</a:t>
            </a:r>
            <a:r>
              <a:rPr lang="en-US" sz="3200">
                <a:latin typeface="Times New Roman" panose="02020603050405020304" pitchFamily="18" charset="0"/>
                <a:ea typeface="Times New Roman" panose="02020603050405020304" pitchFamily="18" charset="0"/>
              </a:rPr>
              <a:t> tin </a:t>
            </a:r>
            <a:r>
              <a:rPr lang="en-US" sz="3200" err="1" smtClean="0">
                <a:latin typeface="Times New Roman" panose="02020603050405020304" pitchFamily="18" charset="0"/>
                <a:ea typeface="Times New Roman" panose="02020603050405020304" pitchFamily="18" charset="0"/>
              </a:rPr>
              <a:t>cậy</a:t>
            </a:r>
            <a:endParaRPr lang="en-US" sz="3200" smtClean="0">
              <a:latin typeface="Times New Roman" panose="02020603050405020304" pitchFamily="18" charset="0"/>
              <a:ea typeface="Times New Roman" panose="02020603050405020304" pitchFamily="18" charset="0"/>
            </a:endParaRPr>
          </a:p>
          <a:p>
            <a:pPr algn="just">
              <a:spcAft>
                <a:spcPts val="0"/>
              </a:spcAft>
            </a:pPr>
            <a:endParaRPr lang="en-US" sz="1000">
              <a:latin typeface="Times New Roman" panose="02020603050405020304" pitchFamily="18" charset="0"/>
              <a:ea typeface="Times New Roman" panose="02020603050405020304" pitchFamily="18" charset="0"/>
            </a:endParaRPr>
          </a:p>
          <a:p>
            <a:pPr algn="just">
              <a:spcAft>
                <a:spcPts val="0"/>
              </a:spcAft>
            </a:pP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Cần</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phối</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hợp</a:t>
            </a:r>
            <a:r>
              <a:rPr lang="en-US" sz="3200">
                <a:latin typeface="Times New Roman" panose="02020603050405020304" pitchFamily="18" charset="0"/>
                <a:ea typeface="Times New Roman" panose="02020603050405020304" pitchFamily="18" charset="0"/>
              </a:rPr>
              <a:t> ≥2 </a:t>
            </a:r>
            <a:r>
              <a:rPr lang="en-US" sz="3200" err="1">
                <a:latin typeface="Times New Roman" panose="02020603050405020304" pitchFamily="18" charset="0"/>
                <a:ea typeface="Times New Roman" panose="02020603050405020304" pitchFamily="18" charset="0"/>
              </a:rPr>
              <a:t>yếu</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tố</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dự</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đoán</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để</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giảm</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NKQ</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khó</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ngoài</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dự</a:t>
            </a:r>
            <a:r>
              <a:rPr lang="en-US" sz="320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kiến</a:t>
            </a:r>
            <a:endParaRPr lang="en-US" sz="32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22438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381000"/>
            <a:ext cx="5867400" cy="658642"/>
          </a:xfrm>
          <a:prstGeom prst="rect">
            <a:avLst/>
          </a:prstGeom>
        </p:spPr>
        <p:txBody>
          <a:bodyPr wrap="square">
            <a:spAutoFit/>
          </a:bodyPr>
          <a:lstStyle/>
          <a:p>
            <a:pPr indent="457200">
              <a:lnSpc>
                <a:spcPct val="115000"/>
              </a:lnSpc>
              <a:spcAft>
                <a:spcPts val="0"/>
              </a:spcAft>
            </a:pPr>
            <a:r>
              <a:rPr lang="en-US" sz="3200" b="1" smtClean="0">
                <a:effectLst/>
                <a:latin typeface="Times New Roman"/>
                <a:ea typeface="Times New Roman"/>
                <a:cs typeface="Times New Roman"/>
              </a:rPr>
              <a:t>* </a:t>
            </a:r>
            <a:r>
              <a:rPr lang="en-US" sz="3200" b="1" err="1" smtClean="0">
                <a:effectLst/>
                <a:latin typeface="Times New Roman"/>
                <a:ea typeface="Times New Roman"/>
                <a:cs typeface="Times New Roman"/>
              </a:rPr>
              <a:t>Nhìn</a:t>
            </a:r>
            <a:r>
              <a:rPr lang="en-US" sz="3200" b="1" smtClean="0">
                <a:effectLst/>
                <a:latin typeface="Times New Roman"/>
                <a:ea typeface="Times New Roman"/>
                <a:cs typeface="Times New Roman"/>
              </a:rPr>
              <a:t> </a:t>
            </a:r>
            <a:r>
              <a:rPr lang="en-US" sz="3200" b="1" err="1" smtClean="0">
                <a:effectLst/>
                <a:latin typeface="Times New Roman"/>
                <a:ea typeface="Times New Roman"/>
                <a:cs typeface="Times New Roman"/>
              </a:rPr>
              <a:t>bên</a:t>
            </a:r>
            <a:r>
              <a:rPr lang="en-US" sz="3200" b="1" smtClean="0">
                <a:effectLst/>
                <a:latin typeface="Times New Roman"/>
                <a:ea typeface="Times New Roman"/>
                <a:cs typeface="Times New Roman"/>
              </a:rPr>
              <a:t> </a:t>
            </a:r>
            <a:r>
              <a:rPr lang="en-US" sz="3200" b="1" err="1" smtClean="0">
                <a:effectLst/>
                <a:latin typeface="Times New Roman"/>
                <a:ea typeface="Times New Roman"/>
                <a:cs typeface="Times New Roman"/>
              </a:rPr>
              <a:t>ngoài</a:t>
            </a:r>
            <a:r>
              <a:rPr lang="en-US" sz="3200" b="1" smtClean="0">
                <a:effectLst/>
                <a:latin typeface="Times New Roman"/>
                <a:ea typeface="Times New Roman"/>
                <a:cs typeface="Times New Roman"/>
              </a:rPr>
              <a:t>:</a:t>
            </a:r>
            <a:endParaRPr lang="en-US" sz="3200">
              <a:effectLst/>
              <a:latin typeface="Calibri"/>
              <a:ea typeface="Calibri"/>
              <a:cs typeface="Times New Roman"/>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1750" y="1445440"/>
            <a:ext cx="2571770" cy="3787393"/>
          </a:xfrm>
          <a:prstGeom prst="rect">
            <a:avLst/>
          </a:prstGeom>
        </p:spPr>
      </p:pic>
      <p:sp>
        <p:nvSpPr>
          <p:cNvPr id="5" name="Rectangle 4"/>
          <p:cNvSpPr/>
          <p:nvPr/>
        </p:nvSpPr>
        <p:spPr>
          <a:xfrm>
            <a:off x="339436" y="1295400"/>
            <a:ext cx="6160750" cy="5170646"/>
          </a:xfrm>
          <a:prstGeom prst="rect">
            <a:avLst/>
          </a:prstGeom>
        </p:spPr>
        <p:txBody>
          <a:bodyPr wrap="square">
            <a:spAutoFit/>
          </a:bodyPr>
          <a:lstStyle/>
          <a:p>
            <a:pPr lvl="0"/>
            <a:r>
              <a:rPr lang="en-US" sz="2800" smtClean="0"/>
              <a:t>-</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Răng</a:t>
            </a:r>
            <a:r>
              <a:rPr lang="en-US" sz="2800" smtClean="0">
                <a:latin typeface="Times New Roman" pitchFamily="18" charset="0"/>
                <a:cs typeface="Times New Roman" pitchFamily="18" charset="0"/>
              </a:rPr>
              <a:t> </a:t>
            </a:r>
            <a:r>
              <a:rPr lang="en-US" sz="2800" err="1">
                <a:latin typeface="Times New Roman" pitchFamily="18" charset="0"/>
                <a:cs typeface="Times New Roman" pitchFamily="18" charset="0"/>
              </a:rPr>
              <a:t>hô</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răng</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hàm</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trên</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nhô</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ra</a:t>
            </a:r>
            <a:r>
              <a:rPr lang="en-US" sz="2800">
                <a:latin typeface="Times New Roman" pitchFamily="18" charset="0"/>
                <a:cs typeface="Times New Roman" pitchFamily="18" charset="0"/>
              </a:rPr>
              <a:t> </a:t>
            </a:r>
            <a:r>
              <a:rPr lang="en-US" sz="2800" err="1" smtClean="0">
                <a:latin typeface="Times New Roman" pitchFamily="18" charset="0"/>
                <a:cs typeface="Times New Roman" pitchFamily="18" charset="0"/>
              </a:rPr>
              <a:t>trước</a:t>
            </a:r>
            <a:endParaRPr lang="en-US" sz="2800" smtClean="0">
              <a:latin typeface="Times New Roman" pitchFamily="18" charset="0"/>
              <a:cs typeface="Times New Roman" pitchFamily="18" charset="0"/>
            </a:endParaRPr>
          </a:p>
          <a:p>
            <a:pPr lvl="0"/>
            <a:endParaRPr lang="en-US" sz="1000">
              <a:latin typeface="Times New Roman" pitchFamily="18" charset="0"/>
              <a:cs typeface="Times New Roman" pitchFamily="18" charset="0"/>
            </a:endParaRPr>
          </a:p>
          <a:p>
            <a:pPr lvl="0"/>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Cằm</a:t>
            </a:r>
            <a:r>
              <a:rPr lang="en-US" sz="2800" smtClean="0">
                <a:latin typeface="Times New Roman" pitchFamily="18" charset="0"/>
                <a:cs typeface="Times New Roman" pitchFamily="18" charset="0"/>
              </a:rPr>
              <a:t> </a:t>
            </a:r>
            <a:r>
              <a:rPr lang="en-US" sz="2800" err="1">
                <a:latin typeface="Times New Roman" pitchFamily="18" charset="0"/>
                <a:cs typeface="Times New Roman" pitchFamily="18" charset="0"/>
              </a:rPr>
              <a:t>lẹm</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hàm</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dưới</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nhỏ</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hớt</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ra</a:t>
            </a:r>
            <a:r>
              <a:rPr lang="en-US" sz="2800">
                <a:latin typeface="Times New Roman" pitchFamily="18" charset="0"/>
                <a:cs typeface="Times New Roman" pitchFamily="18" charset="0"/>
              </a:rPr>
              <a:t> </a:t>
            </a:r>
            <a:r>
              <a:rPr lang="en-US" sz="2800" err="1" smtClean="0">
                <a:latin typeface="Times New Roman" pitchFamily="18" charset="0"/>
                <a:cs typeface="Times New Roman" pitchFamily="18" charset="0"/>
              </a:rPr>
              <a:t>sau</a:t>
            </a:r>
            <a:endParaRPr lang="en-US" sz="2800" smtClean="0">
              <a:latin typeface="Times New Roman" pitchFamily="18" charset="0"/>
              <a:cs typeface="Times New Roman" pitchFamily="18" charset="0"/>
            </a:endParaRPr>
          </a:p>
          <a:p>
            <a:pPr lvl="0"/>
            <a:endParaRPr lang="en-US" sz="1000">
              <a:latin typeface="Times New Roman" pitchFamily="18" charset="0"/>
              <a:cs typeface="Times New Roman" pitchFamily="18" charset="0"/>
            </a:endParaRPr>
          </a:p>
          <a:p>
            <a:pPr lvl="0"/>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Lưỡi</a:t>
            </a:r>
            <a:r>
              <a:rPr lang="en-US" sz="2800" smtClean="0">
                <a:latin typeface="Times New Roman" pitchFamily="18" charset="0"/>
                <a:cs typeface="Times New Roman" pitchFamily="18" charset="0"/>
              </a:rPr>
              <a:t> </a:t>
            </a:r>
            <a:r>
              <a:rPr lang="en-US" sz="2800">
                <a:latin typeface="Times New Roman" pitchFamily="18" charset="0"/>
                <a:cs typeface="Times New Roman" pitchFamily="18" charset="0"/>
              </a:rPr>
              <a:t>to, </a:t>
            </a:r>
            <a:r>
              <a:rPr lang="en-US" sz="2800" err="1">
                <a:latin typeface="Times New Roman" pitchFamily="18" charset="0"/>
                <a:cs typeface="Times New Roman" pitchFamily="18" charset="0"/>
              </a:rPr>
              <a:t>khoang</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miệng</a:t>
            </a:r>
            <a:r>
              <a:rPr lang="en-US" sz="2800">
                <a:latin typeface="Times New Roman" pitchFamily="18" charset="0"/>
                <a:cs typeface="Times New Roman" pitchFamily="18" charset="0"/>
              </a:rPr>
              <a:t> </a:t>
            </a:r>
            <a:r>
              <a:rPr lang="en-US" sz="2800" err="1" smtClean="0">
                <a:latin typeface="Times New Roman" pitchFamily="18" charset="0"/>
                <a:cs typeface="Times New Roman" pitchFamily="18" charset="0"/>
              </a:rPr>
              <a:t>hẹp</a:t>
            </a:r>
            <a:endParaRPr lang="en-US" sz="2800" smtClean="0">
              <a:latin typeface="Times New Roman" pitchFamily="18" charset="0"/>
              <a:cs typeface="Times New Roman" pitchFamily="18" charset="0"/>
            </a:endParaRPr>
          </a:p>
          <a:p>
            <a:pPr lvl="0"/>
            <a:endParaRPr lang="en-US" sz="1000">
              <a:latin typeface="Times New Roman" pitchFamily="18" charset="0"/>
              <a:cs typeface="Times New Roman" pitchFamily="18" charset="0"/>
            </a:endParaRPr>
          </a:p>
          <a:p>
            <a:pPr lvl="0"/>
            <a:r>
              <a:rPr lang="en-US" sz="2600" smtClean="0">
                <a:latin typeface="Times New Roman" pitchFamily="18" charset="0"/>
                <a:cs typeface="Times New Roman" pitchFamily="18" charset="0"/>
              </a:rPr>
              <a:t>- </a:t>
            </a:r>
            <a:r>
              <a:rPr lang="en-US" sz="2600" err="1" smtClean="0">
                <a:latin typeface="Times New Roman" pitchFamily="18" charset="0"/>
                <a:cs typeface="Times New Roman" pitchFamily="18" charset="0"/>
              </a:rPr>
              <a:t>Sún</a:t>
            </a:r>
            <a:r>
              <a:rPr lang="en-US" sz="2600" smtClean="0">
                <a:latin typeface="Times New Roman" pitchFamily="18" charset="0"/>
                <a:cs typeface="Times New Roman" pitchFamily="18" charset="0"/>
              </a:rPr>
              <a:t> </a:t>
            </a:r>
            <a:r>
              <a:rPr lang="en-US" sz="2600" err="1">
                <a:latin typeface="Times New Roman" pitchFamily="18" charset="0"/>
                <a:cs typeface="Times New Roman" pitchFamily="18" charset="0"/>
              </a:rPr>
              <a:t>răng</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móm</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răng</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răng</a:t>
            </a:r>
            <a:r>
              <a:rPr lang="en-US" sz="2600">
                <a:latin typeface="Times New Roman" pitchFamily="18" charset="0"/>
                <a:cs typeface="Times New Roman" pitchFamily="18" charset="0"/>
              </a:rPr>
              <a:t> </a:t>
            </a:r>
            <a:r>
              <a:rPr lang="en-US" sz="2600" err="1" smtClean="0">
                <a:latin typeface="Times New Roman" pitchFamily="18" charset="0"/>
                <a:cs typeface="Times New Roman" pitchFamily="18" charset="0"/>
              </a:rPr>
              <a:t>rụng</a:t>
            </a:r>
            <a:r>
              <a:rPr lang="en-US" sz="2600">
                <a:latin typeface="Times New Roman" pitchFamily="18" charset="0"/>
                <a:cs typeface="Times New Roman" pitchFamily="18" charset="0"/>
              </a:rPr>
              <a:t> </a:t>
            </a:r>
            <a:r>
              <a:rPr lang="en-US" sz="2600" err="1" smtClean="0">
                <a:latin typeface="Times New Roman" pitchFamily="18" charset="0"/>
                <a:cs typeface="Times New Roman" pitchFamily="18" charset="0"/>
              </a:rPr>
              <a:t>lởm</a:t>
            </a:r>
            <a:r>
              <a:rPr lang="en-US" sz="2600" smtClean="0">
                <a:latin typeface="Times New Roman" pitchFamily="18" charset="0"/>
                <a:cs typeface="Times New Roman" pitchFamily="18" charset="0"/>
              </a:rPr>
              <a:t> </a:t>
            </a:r>
            <a:r>
              <a:rPr lang="en-US" sz="2600" err="1" smtClean="0">
                <a:latin typeface="Times New Roman" pitchFamily="18" charset="0"/>
                <a:cs typeface="Times New Roman" pitchFamily="18" charset="0"/>
              </a:rPr>
              <a:t>chởm</a:t>
            </a:r>
            <a:endParaRPr lang="en-US" sz="2600" smtClean="0">
              <a:latin typeface="Times New Roman" pitchFamily="18" charset="0"/>
              <a:cs typeface="Times New Roman" pitchFamily="18" charset="0"/>
            </a:endParaRPr>
          </a:p>
          <a:p>
            <a:pPr lvl="0"/>
            <a:endParaRPr lang="en-US" sz="1000">
              <a:latin typeface="Times New Roman" pitchFamily="18" charset="0"/>
              <a:cs typeface="Times New Roman" pitchFamily="18" charset="0"/>
            </a:endParaRPr>
          </a:p>
          <a:p>
            <a:pPr lvl="0"/>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Hầu</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cao</a:t>
            </a:r>
            <a:endParaRPr lang="en-US" sz="2800" smtClean="0">
              <a:latin typeface="Times New Roman" pitchFamily="18" charset="0"/>
              <a:cs typeface="Times New Roman" pitchFamily="18" charset="0"/>
            </a:endParaRPr>
          </a:p>
          <a:p>
            <a:pPr lvl="0"/>
            <a:endParaRPr lang="en-US" sz="1000">
              <a:latin typeface="Times New Roman" pitchFamily="18" charset="0"/>
              <a:cs typeface="Times New Roman" pitchFamily="18" charset="0"/>
            </a:endParaRPr>
          </a:p>
          <a:p>
            <a:pPr lvl="0"/>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Cổ</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ngắn</a:t>
            </a:r>
            <a:endParaRPr lang="en-US" sz="2800" smtClean="0">
              <a:latin typeface="Times New Roman" pitchFamily="18" charset="0"/>
              <a:cs typeface="Times New Roman" pitchFamily="18" charset="0"/>
            </a:endParaRPr>
          </a:p>
          <a:p>
            <a:pPr lvl="0"/>
            <a:endParaRPr lang="en-US" sz="1000">
              <a:latin typeface="Times New Roman" pitchFamily="18" charset="0"/>
              <a:cs typeface="Times New Roman" pitchFamily="18" charset="0"/>
            </a:endParaRPr>
          </a:p>
          <a:p>
            <a:pPr lvl="0"/>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Béo</a:t>
            </a:r>
            <a:r>
              <a:rPr lang="en-US" sz="2800" smtClean="0">
                <a:latin typeface="Times New Roman" pitchFamily="18" charset="0"/>
                <a:cs typeface="Times New Roman" pitchFamily="18" charset="0"/>
              </a:rPr>
              <a:t> </a:t>
            </a:r>
            <a:r>
              <a:rPr lang="en-US" sz="2800" err="1">
                <a:latin typeface="Times New Roman" pitchFamily="18" charset="0"/>
                <a:cs typeface="Times New Roman" pitchFamily="18" charset="0"/>
              </a:rPr>
              <a:t>phì</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cổ</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ngực</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vú</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quá</a:t>
            </a:r>
            <a:r>
              <a:rPr lang="en-US" sz="2800">
                <a:latin typeface="Times New Roman" pitchFamily="18" charset="0"/>
                <a:cs typeface="Times New Roman" pitchFamily="18" charset="0"/>
              </a:rPr>
              <a:t> </a:t>
            </a:r>
            <a:r>
              <a:rPr lang="en-US" sz="2800" smtClean="0">
                <a:latin typeface="Times New Roman" pitchFamily="18" charset="0"/>
                <a:cs typeface="Times New Roman" pitchFamily="18" charset="0"/>
              </a:rPr>
              <a:t>to</a:t>
            </a:r>
          </a:p>
          <a:p>
            <a:pPr lvl="0"/>
            <a:endParaRPr lang="en-US" sz="1000">
              <a:latin typeface="Times New Roman" pitchFamily="18" charset="0"/>
              <a:cs typeface="Times New Roman" pitchFamily="18" charset="0"/>
            </a:endParaRPr>
          </a:p>
          <a:p>
            <a:pPr lvl="0"/>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Bỏng</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chấn</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thương</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hàm</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mặt</a:t>
            </a:r>
            <a:r>
              <a:rPr lang="en-US" sz="2800">
                <a:latin typeface="Times New Roman" pitchFamily="18" charset="0"/>
                <a:cs typeface="Times New Roman" pitchFamily="18" charset="0"/>
              </a:rPr>
              <a:t> </a:t>
            </a:r>
            <a:r>
              <a:rPr lang="en-US" sz="2800" err="1" smtClean="0">
                <a:latin typeface="Times New Roman" pitchFamily="18" charset="0"/>
                <a:cs typeface="Times New Roman" pitchFamily="18" charset="0"/>
              </a:rPr>
              <a:t>cổ</a:t>
            </a:r>
            <a:endParaRPr lang="en-US" sz="2800" smtClean="0">
              <a:latin typeface="Times New Roman" pitchFamily="18" charset="0"/>
              <a:cs typeface="Times New Roman" pitchFamily="18" charset="0"/>
            </a:endParaRPr>
          </a:p>
          <a:p>
            <a:pPr lvl="0"/>
            <a:endParaRPr lang="en-US" sz="1000">
              <a:latin typeface="Times New Roman" pitchFamily="18" charset="0"/>
              <a:cs typeface="Times New Roman" pitchFamily="18" charset="0"/>
            </a:endParaRPr>
          </a:p>
          <a:p>
            <a:pPr lvl="0"/>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Sẹo</a:t>
            </a:r>
            <a:r>
              <a:rPr lang="en-US" sz="2800" smtClean="0">
                <a:latin typeface="Times New Roman" pitchFamily="18" charset="0"/>
                <a:cs typeface="Times New Roman" pitchFamily="18" charset="0"/>
              </a:rPr>
              <a:t> </a:t>
            </a:r>
            <a:r>
              <a:rPr lang="en-US" sz="2800" err="1">
                <a:latin typeface="Times New Roman" pitchFamily="18" charset="0"/>
                <a:cs typeface="Times New Roman" pitchFamily="18" charset="0"/>
              </a:rPr>
              <a:t>cũ</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vùng</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cổ</a:t>
            </a:r>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val="1864715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7771" y="3999370"/>
            <a:ext cx="4166129" cy="2401430"/>
          </a:xfrm>
          <a:prstGeom prst="rect">
            <a:avLst/>
          </a:prstGeom>
        </p:spPr>
      </p:pic>
      <p:sp>
        <p:nvSpPr>
          <p:cNvPr id="4" name="Rectangle 3"/>
          <p:cNvSpPr/>
          <p:nvPr/>
        </p:nvSpPr>
        <p:spPr>
          <a:xfrm>
            <a:off x="304800" y="680128"/>
            <a:ext cx="7772400" cy="821700"/>
          </a:xfrm>
          <a:prstGeom prst="rect">
            <a:avLst/>
          </a:prstGeom>
        </p:spPr>
        <p:txBody>
          <a:bodyPr wrap="square">
            <a:spAutoFit/>
          </a:bodyPr>
          <a:lstStyle/>
          <a:p>
            <a:pPr indent="457200" algn="just">
              <a:lnSpc>
                <a:spcPct val="115000"/>
              </a:lnSpc>
              <a:spcAft>
                <a:spcPts val="0"/>
              </a:spcAft>
            </a:pPr>
            <a:r>
              <a:rPr lang="en-US" sz="3200" b="1" smtClean="0">
                <a:effectLst/>
                <a:latin typeface="Times New Roman"/>
                <a:ea typeface="Times New Roman"/>
                <a:cs typeface="Times New Roman"/>
              </a:rPr>
              <a:t>* </a:t>
            </a:r>
            <a:r>
              <a:rPr lang="en-US" sz="4400" b="1" err="1" smtClean="0">
                <a:effectLst/>
                <a:latin typeface="Times New Roman"/>
                <a:ea typeface="Times New Roman"/>
                <a:cs typeface="Times New Roman"/>
              </a:rPr>
              <a:t>Đo</a:t>
            </a:r>
            <a:r>
              <a:rPr lang="en-US" sz="4400" b="1" smtClean="0">
                <a:effectLst/>
                <a:latin typeface="Times New Roman"/>
                <a:ea typeface="Times New Roman"/>
                <a:cs typeface="Times New Roman"/>
              </a:rPr>
              <a:t> </a:t>
            </a:r>
            <a:r>
              <a:rPr lang="en-US" sz="4400" b="1" err="1" smtClean="0">
                <a:effectLst/>
                <a:latin typeface="Times New Roman"/>
                <a:ea typeface="Times New Roman"/>
                <a:cs typeface="Times New Roman"/>
              </a:rPr>
              <a:t>khoảng</a:t>
            </a:r>
            <a:r>
              <a:rPr lang="en-US" sz="4400" b="1" smtClean="0">
                <a:effectLst/>
                <a:latin typeface="Times New Roman"/>
                <a:ea typeface="Times New Roman"/>
                <a:cs typeface="Times New Roman"/>
              </a:rPr>
              <a:t> </a:t>
            </a:r>
            <a:r>
              <a:rPr lang="en-US" sz="4400" b="1" err="1" smtClean="0">
                <a:effectLst/>
                <a:latin typeface="Times New Roman"/>
                <a:ea typeface="Times New Roman"/>
                <a:cs typeface="Times New Roman"/>
              </a:rPr>
              <a:t>cách</a:t>
            </a:r>
            <a:r>
              <a:rPr lang="en-US" sz="4400" b="1" smtClean="0">
                <a:effectLst/>
                <a:latin typeface="Times New Roman"/>
                <a:ea typeface="Times New Roman"/>
                <a:cs typeface="Times New Roman"/>
              </a:rPr>
              <a:t> </a:t>
            </a:r>
            <a:r>
              <a:rPr lang="en-US" sz="4400" b="1" err="1" smtClean="0">
                <a:effectLst/>
                <a:latin typeface="Times New Roman"/>
                <a:ea typeface="Times New Roman"/>
                <a:cs typeface="Times New Roman"/>
              </a:rPr>
              <a:t>cằm</a:t>
            </a:r>
            <a:r>
              <a:rPr lang="en-US" sz="4400" b="1" smtClean="0">
                <a:effectLst/>
                <a:latin typeface="Times New Roman"/>
                <a:ea typeface="Times New Roman"/>
                <a:cs typeface="Times New Roman"/>
              </a:rPr>
              <a:t> – </a:t>
            </a:r>
            <a:r>
              <a:rPr lang="en-US" sz="4400" b="1" err="1" smtClean="0">
                <a:effectLst/>
                <a:latin typeface="Times New Roman"/>
                <a:ea typeface="Times New Roman"/>
                <a:cs typeface="Times New Roman"/>
              </a:rPr>
              <a:t>giáp</a:t>
            </a:r>
            <a:endParaRPr lang="en-US" sz="4400">
              <a:effectLst/>
              <a:latin typeface="Calibri"/>
              <a:ea typeface="Calibri"/>
              <a:cs typeface="Times New Roman"/>
            </a:endParaRPr>
          </a:p>
        </p:txBody>
      </p:sp>
      <p:sp>
        <p:nvSpPr>
          <p:cNvPr id="2" name="Rectangle 1"/>
          <p:cNvSpPr/>
          <p:nvPr/>
        </p:nvSpPr>
        <p:spPr>
          <a:xfrm>
            <a:off x="304800" y="1752601"/>
            <a:ext cx="8686800" cy="2246769"/>
          </a:xfrm>
          <a:prstGeom prst="rect">
            <a:avLst/>
          </a:prstGeom>
        </p:spPr>
        <p:txBody>
          <a:bodyPr wrap="square">
            <a:spAutoFit/>
          </a:bodyPr>
          <a:lstStyle/>
          <a:p>
            <a:pPr algn="just">
              <a:spcAft>
                <a:spcPts val="0"/>
              </a:spcAft>
            </a:pPr>
            <a:r>
              <a:rPr lang="en-US" sz="2800">
                <a:latin typeface="Times New Roman" panose="02020603050405020304" pitchFamily="18" charset="0"/>
                <a:ea typeface="Calibri" panose="020F0502020204030204" pitchFamily="34" charset="0"/>
              </a:rPr>
              <a:t>- </a:t>
            </a:r>
            <a:r>
              <a:rPr lang="en-US" sz="2800" err="1">
                <a:latin typeface="Times New Roman" panose="02020603050405020304" pitchFamily="18" charset="0"/>
                <a:ea typeface="Times New Roman" panose="02020603050405020304" pitchFamily="18" charset="0"/>
              </a:rPr>
              <a:t>Khoảng</a:t>
            </a:r>
            <a:r>
              <a:rPr lang="en-US" sz="2800">
                <a:latin typeface="Times New Roman" panose="02020603050405020304" pitchFamily="18"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cách</a:t>
            </a:r>
            <a:r>
              <a:rPr lang="en-US" sz="2800">
                <a:latin typeface="Times New Roman" panose="02020603050405020304" pitchFamily="18"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cằm</a:t>
            </a:r>
            <a:r>
              <a:rPr lang="en-US" sz="2800">
                <a:latin typeface="Times New Roman" panose="02020603050405020304" pitchFamily="18" charset="0"/>
                <a:ea typeface="Times New Roman" panose="02020603050405020304" pitchFamily="18" charset="0"/>
              </a:rPr>
              <a:t> - </a:t>
            </a:r>
            <a:r>
              <a:rPr lang="en-US" sz="2800" err="1">
                <a:latin typeface="Times New Roman" panose="02020603050405020304" pitchFamily="18" charset="0"/>
                <a:ea typeface="Times New Roman" panose="02020603050405020304" pitchFamily="18" charset="0"/>
              </a:rPr>
              <a:t>giáp</a:t>
            </a:r>
            <a:r>
              <a:rPr lang="en-US" sz="2800">
                <a:latin typeface="Times New Roman" panose="02020603050405020304" pitchFamily="18"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từ</a:t>
            </a:r>
            <a:r>
              <a:rPr lang="en-US" sz="2800">
                <a:latin typeface="Times New Roman" panose="02020603050405020304" pitchFamily="18"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bờ</a:t>
            </a:r>
            <a:r>
              <a:rPr lang="en-US" sz="2800">
                <a:latin typeface="Times New Roman" panose="02020603050405020304" pitchFamily="18"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trên</a:t>
            </a:r>
            <a:r>
              <a:rPr lang="en-US" sz="2800">
                <a:latin typeface="Times New Roman" panose="02020603050405020304" pitchFamily="18"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sụn</a:t>
            </a:r>
            <a:r>
              <a:rPr lang="en-US" sz="2800">
                <a:latin typeface="Times New Roman" panose="02020603050405020304" pitchFamily="18"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giáp</a:t>
            </a:r>
            <a:r>
              <a:rPr lang="en-US" sz="2800">
                <a:latin typeface="Times New Roman" panose="02020603050405020304" pitchFamily="18"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đến</a:t>
            </a:r>
            <a:r>
              <a:rPr lang="en-US" sz="2800">
                <a:latin typeface="Times New Roman" panose="02020603050405020304" pitchFamily="18"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đỉnh</a:t>
            </a:r>
            <a:r>
              <a:rPr lang="en-US" sz="2800">
                <a:latin typeface="Times New Roman" panose="02020603050405020304" pitchFamily="18"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cằm</a:t>
            </a:r>
            <a:r>
              <a:rPr lang="en-US" sz="2800">
                <a:latin typeface="Times New Roman" panose="02020603050405020304" pitchFamily="18"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khi</a:t>
            </a:r>
            <a:r>
              <a:rPr lang="en-US" sz="2800">
                <a:latin typeface="Times New Roman" panose="02020603050405020304" pitchFamily="18"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ngửa</a:t>
            </a:r>
            <a:r>
              <a:rPr lang="en-US" sz="2800">
                <a:latin typeface="Times New Roman" panose="02020603050405020304" pitchFamily="18"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đầu</a:t>
            </a:r>
            <a:r>
              <a:rPr lang="en-US" sz="2800">
                <a:latin typeface="Times New Roman" panose="02020603050405020304" pitchFamily="18"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tối</a:t>
            </a:r>
            <a:r>
              <a:rPr lang="en-US" sz="2800">
                <a:latin typeface="Times New Roman" panose="02020603050405020304" pitchFamily="18"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đa</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a:latin typeface="Times New Roman" panose="02020603050405020304" pitchFamily="18"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Không</a:t>
            </a:r>
            <a:r>
              <a:rPr lang="en-US" sz="2800">
                <a:latin typeface="Times New Roman" panose="02020603050405020304" pitchFamily="18"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áp</a:t>
            </a:r>
            <a:r>
              <a:rPr lang="en-US" sz="2800">
                <a:latin typeface="Times New Roman" panose="02020603050405020304" pitchFamily="18"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dụng</a:t>
            </a:r>
            <a:r>
              <a:rPr lang="en-US" sz="2800">
                <a:latin typeface="Times New Roman" panose="02020603050405020304" pitchFamily="18"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khi</a:t>
            </a:r>
            <a:r>
              <a:rPr lang="en-US" sz="2800">
                <a:latin typeface="Times New Roman" panose="02020603050405020304" pitchFamily="18"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có</a:t>
            </a:r>
            <a:r>
              <a:rPr lang="en-US" sz="2800">
                <a:latin typeface="Times New Roman" panose="02020603050405020304" pitchFamily="18"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chấn</a:t>
            </a:r>
            <a:r>
              <a:rPr lang="en-US" sz="2800">
                <a:latin typeface="Times New Roman" panose="02020603050405020304" pitchFamily="18"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thương</a:t>
            </a:r>
            <a:r>
              <a:rPr lang="en-US" sz="2800">
                <a:latin typeface="Times New Roman" panose="02020603050405020304" pitchFamily="18"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cột</a:t>
            </a:r>
            <a:r>
              <a:rPr lang="en-US" sz="2800">
                <a:latin typeface="Times New Roman" panose="02020603050405020304" pitchFamily="18"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sống</a:t>
            </a:r>
            <a:r>
              <a:rPr lang="en-US" sz="2800">
                <a:latin typeface="Times New Roman" panose="02020603050405020304" pitchFamily="18"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cổ</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a:latin typeface="Times New Roman" panose="02020603050405020304" pitchFamily="18"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Bình</a:t>
            </a:r>
            <a:r>
              <a:rPr lang="en-US" sz="2800">
                <a:latin typeface="Times New Roman" panose="02020603050405020304" pitchFamily="18"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thường</a:t>
            </a:r>
            <a:r>
              <a:rPr lang="en-US" sz="2800">
                <a:latin typeface="Times New Roman" panose="02020603050405020304" pitchFamily="18" charset="0"/>
                <a:ea typeface="Times New Roman" panose="02020603050405020304" pitchFamily="18" charset="0"/>
              </a:rPr>
              <a:t> ≥ 6 cm</a:t>
            </a:r>
          </a:p>
          <a:p>
            <a:pPr algn="just">
              <a:spcAft>
                <a:spcPts val="0"/>
              </a:spcAft>
            </a:pPr>
            <a:r>
              <a:rPr lang="en-US" sz="2800">
                <a:latin typeface="Times New Roman" panose="02020603050405020304" pitchFamily="18" charset="0"/>
                <a:ea typeface="Times New Roman" panose="02020603050405020304" pitchFamily="18" charset="0"/>
              </a:rPr>
              <a:t>- &lt; 6 cm: </a:t>
            </a:r>
            <a:r>
              <a:rPr lang="en-US" sz="2800" err="1">
                <a:latin typeface="Times New Roman" panose="02020603050405020304" pitchFamily="18" charset="0"/>
                <a:ea typeface="Times New Roman" panose="02020603050405020304" pitchFamily="18" charset="0"/>
              </a:rPr>
              <a:t>nguy</a:t>
            </a:r>
            <a:r>
              <a:rPr lang="en-US" sz="2800">
                <a:latin typeface="Times New Roman" panose="02020603050405020304" pitchFamily="18"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cơ</a:t>
            </a:r>
            <a:r>
              <a:rPr lang="en-US" sz="2800">
                <a:latin typeface="Times New Roman" panose="02020603050405020304" pitchFamily="18"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đặt</a:t>
            </a:r>
            <a:r>
              <a:rPr lang="en-US" sz="2800">
                <a:latin typeface="Times New Roman" panose="02020603050405020304" pitchFamily="18"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nội</a:t>
            </a:r>
            <a:r>
              <a:rPr lang="en-US" sz="2800">
                <a:latin typeface="Times New Roman" panose="02020603050405020304" pitchFamily="18"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khí</a:t>
            </a:r>
            <a:r>
              <a:rPr lang="en-US" sz="2800">
                <a:latin typeface="Times New Roman" panose="02020603050405020304" pitchFamily="18"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quản</a:t>
            </a:r>
            <a:r>
              <a:rPr lang="en-US" sz="2800">
                <a:latin typeface="Times New Roman" panose="02020603050405020304" pitchFamily="18" charset="0"/>
                <a:ea typeface="Times New Roman" panose="02020603050405020304" pitchFamily="18" charset="0"/>
              </a:rPr>
              <a:t> </a:t>
            </a:r>
            <a:r>
              <a:rPr lang="en-US" sz="2800" err="1">
                <a:latin typeface="Times New Roman" panose="02020603050405020304" pitchFamily="18" charset="0"/>
                <a:ea typeface="Times New Roman" panose="02020603050405020304" pitchFamily="18" charset="0"/>
              </a:rPr>
              <a:t>khó</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2241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762000"/>
            <a:ext cx="8763000" cy="755400"/>
          </a:xfrm>
          <a:prstGeom prst="rect">
            <a:avLst/>
          </a:prstGeom>
        </p:spPr>
        <p:txBody>
          <a:bodyPr wrap="square">
            <a:spAutoFit/>
          </a:bodyPr>
          <a:lstStyle/>
          <a:p>
            <a:pPr algn="ctr">
              <a:lnSpc>
                <a:spcPct val="115000"/>
              </a:lnSpc>
              <a:spcAft>
                <a:spcPts val="0"/>
              </a:spcAft>
            </a:pPr>
            <a:r>
              <a:rPr lang="en-US" sz="4000" b="1" smtClean="0">
                <a:effectLst/>
                <a:latin typeface="Times New Roman"/>
                <a:ea typeface="Times New Roman"/>
                <a:cs typeface="Times New Roman"/>
              </a:rPr>
              <a:t>* </a:t>
            </a:r>
            <a:r>
              <a:rPr lang="en-US" sz="4000" b="1" err="1" smtClean="0">
                <a:effectLst/>
                <a:latin typeface="Times New Roman"/>
                <a:ea typeface="Times New Roman"/>
                <a:cs typeface="Times New Roman"/>
              </a:rPr>
              <a:t>Đo</a:t>
            </a:r>
            <a:r>
              <a:rPr lang="en-US" sz="4000" b="1" smtClean="0">
                <a:effectLst/>
                <a:latin typeface="Times New Roman"/>
                <a:ea typeface="Times New Roman"/>
                <a:cs typeface="Times New Roman"/>
              </a:rPr>
              <a:t> </a:t>
            </a:r>
            <a:r>
              <a:rPr lang="en-US" sz="4000" b="1" err="1" smtClean="0">
                <a:effectLst/>
                <a:latin typeface="Times New Roman"/>
                <a:ea typeface="Times New Roman"/>
                <a:cs typeface="Times New Roman"/>
              </a:rPr>
              <a:t>khoảng</a:t>
            </a:r>
            <a:r>
              <a:rPr lang="en-US" sz="4000" b="1" smtClean="0">
                <a:effectLst/>
                <a:latin typeface="Times New Roman"/>
                <a:ea typeface="Times New Roman"/>
                <a:cs typeface="Times New Roman"/>
              </a:rPr>
              <a:t> </a:t>
            </a:r>
            <a:r>
              <a:rPr lang="en-US" sz="4000" b="1" err="1" smtClean="0">
                <a:effectLst/>
                <a:latin typeface="Times New Roman"/>
                <a:ea typeface="Times New Roman"/>
                <a:cs typeface="Times New Roman"/>
              </a:rPr>
              <a:t>cách</a:t>
            </a:r>
            <a:r>
              <a:rPr lang="en-US" sz="4000" b="1" smtClean="0">
                <a:latin typeface="Times New Roman"/>
                <a:ea typeface="Times New Roman"/>
                <a:cs typeface="Times New Roman"/>
              </a:rPr>
              <a:t> </a:t>
            </a:r>
            <a:r>
              <a:rPr lang="en-US" sz="4000" b="1" err="1" smtClean="0">
                <a:effectLst/>
                <a:latin typeface="Times New Roman"/>
                <a:ea typeface="Times New Roman"/>
                <a:cs typeface="Times New Roman"/>
              </a:rPr>
              <a:t>giữa</a:t>
            </a:r>
            <a:r>
              <a:rPr lang="en-US" sz="4000" b="1" smtClean="0">
                <a:effectLst/>
                <a:latin typeface="Times New Roman"/>
                <a:ea typeface="Times New Roman"/>
                <a:cs typeface="Times New Roman"/>
              </a:rPr>
              <a:t> </a:t>
            </a:r>
            <a:r>
              <a:rPr lang="en-US" sz="4000" b="1" err="1" smtClean="0">
                <a:effectLst/>
                <a:latin typeface="Times New Roman"/>
                <a:ea typeface="Times New Roman"/>
                <a:cs typeface="Times New Roman"/>
              </a:rPr>
              <a:t>hai</a:t>
            </a:r>
            <a:r>
              <a:rPr lang="en-US" sz="4000" b="1" smtClean="0">
                <a:effectLst/>
                <a:latin typeface="Times New Roman"/>
                <a:ea typeface="Times New Roman"/>
                <a:cs typeface="Times New Roman"/>
              </a:rPr>
              <a:t> </a:t>
            </a:r>
            <a:r>
              <a:rPr lang="en-US" sz="4000" b="1" err="1" smtClean="0">
                <a:effectLst/>
                <a:latin typeface="Times New Roman"/>
                <a:ea typeface="Times New Roman"/>
                <a:cs typeface="Times New Roman"/>
              </a:rPr>
              <a:t>cung</a:t>
            </a:r>
            <a:r>
              <a:rPr lang="en-US" sz="4000" b="1" smtClean="0">
                <a:effectLst/>
                <a:latin typeface="Times New Roman"/>
                <a:ea typeface="Times New Roman"/>
                <a:cs typeface="Times New Roman"/>
              </a:rPr>
              <a:t> </a:t>
            </a:r>
            <a:r>
              <a:rPr lang="en-US" sz="4000" b="1" err="1" smtClean="0">
                <a:effectLst/>
                <a:latin typeface="Times New Roman"/>
                <a:ea typeface="Times New Roman"/>
                <a:cs typeface="Times New Roman"/>
              </a:rPr>
              <a:t>răng</a:t>
            </a:r>
            <a:endParaRPr lang="en-US" sz="4000">
              <a:effectLst/>
              <a:latin typeface="Calibri"/>
              <a:ea typeface="Calibri"/>
              <a:cs typeface="Times New Roman"/>
            </a:endParaRPr>
          </a:p>
        </p:txBody>
      </p:sp>
      <p:sp>
        <p:nvSpPr>
          <p:cNvPr id="5" name="Rectangle 4"/>
          <p:cNvSpPr/>
          <p:nvPr/>
        </p:nvSpPr>
        <p:spPr>
          <a:xfrm>
            <a:off x="533400" y="2209800"/>
            <a:ext cx="8458200" cy="3877985"/>
          </a:xfrm>
          <a:prstGeom prst="rect">
            <a:avLst/>
          </a:prstGeom>
        </p:spPr>
        <p:txBody>
          <a:bodyPr wrap="square">
            <a:spAutoFit/>
          </a:bodyPr>
          <a:lstStyle/>
          <a:p>
            <a:pPr marL="571500" indent="-571500">
              <a:buFont typeface="Arial" panose="020B0604020202020204" pitchFamily="34" charset="0"/>
              <a:buChar char="•"/>
            </a:pPr>
            <a:r>
              <a:rPr lang="en-US" sz="3600" err="1" smtClean="0">
                <a:latin typeface="Times New Roman" panose="02020603050405020304" pitchFamily="18" charset="0"/>
                <a:cs typeface="Times New Roman" panose="02020603050405020304" pitchFamily="18" charset="0"/>
              </a:rPr>
              <a:t>Yêu</a:t>
            </a:r>
            <a:r>
              <a:rPr lang="en-US" sz="3600" smtClean="0">
                <a:latin typeface="Times New Roman" panose="02020603050405020304" pitchFamily="18" charset="0"/>
                <a:cs typeface="Times New Roman" panose="02020603050405020304" pitchFamily="18" charset="0"/>
              </a:rPr>
              <a:t> </a:t>
            </a:r>
            <a:r>
              <a:rPr lang="en-US" sz="3600" err="1">
                <a:latin typeface="Times New Roman" panose="02020603050405020304" pitchFamily="18" charset="0"/>
                <a:cs typeface="Times New Roman" panose="02020603050405020304" pitchFamily="18" charset="0"/>
              </a:rPr>
              <a:t>cầu</a:t>
            </a:r>
            <a:r>
              <a:rPr lang="en-US" sz="3600">
                <a:latin typeface="Times New Roman" panose="02020603050405020304" pitchFamily="18" charset="0"/>
                <a:cs typeface="Times New Roman" panose="02020603050405020304" pitchFamily="18" charset="0"/>
              </a:rPr>
              <a:t> </a:t>
            </a:r>
            <a:r>
              <a:rPr lang="en-US" sz="3600" err="1">
                <a:latin typeface="Times New Roman" panose="02020603050405020304" pitchFamily="18" charset="0"/>
                <a:cs typeface="Times New Roman" panose="02020603050405020304" pitchFamily="18" charset="0"/>
              </a:rPr>
              <a:t>người</a:t>
            </a:r>
            <a:r>
              <a:rPr lang="en-US" sz="3600">
                <a:latin typeface="Times New Roman" panose="02020603050405020304" pitchFamily="18" charset="0"/>
                <a:cs typeface="Times New Roman" panose="02020603050405020304" pitchFamily="18" charset="0"/>
              </a:rPr>
              <a:t> </a:t>
            </a:r>
            <a:r>
              <a:rPr lang="en-US" sz="3600" err="1">
                <a:latin typeface="Times New Roman" panose="02020603050405020304" pitchFamily="18" charset="0"/>
                <a:cs typeface="Times New Roman" panose="02020603050405020304" pitchFamily="18" charset="0"/>
              </a:rPr>
              <a:t>bệnh</a:t>
            </a:r>
            <a:r>
              <a:rPr lang="en-US" sz="3600">
                <a:latin typeface="Times New Roman" panose="02020603050405020304" pitchFamily="18" charset="0"/>
                <a:cs typeface="Times New Roman" panose="02020603050405020304" pitchFamily="18" charset="0"/>
              </a:rPr>
              <a:t> </a:t>
            </a:r>
            <a:r>
              <a:rPr lang="en-US" sz="3600" err="1">
                <a:latin typeface="Times New Roman" panose="02020603050405020304" pitchFamily="18" charset="0"/>
                <a:cs typeface="Times New Roman" panose="02020603050405020304" pitchFamily="18" charset="0"/>
              </a:rPr>
              <a:t>há</a:t>
            </a:r>
            <a:r>
              <a:rPr lang="en-US" sz="3600">
                <a:latin typeface="Times New Roman" panose="02020603050405020304" pitchFamily="18" charset="0"/>
                <a:cs typeface="Times New Roman" panose="02020603050405020304" pitchFamily="18" charset="0"/>
              </a:rPr>
              <a:t> </a:t>
            </a:r>
            <a:r>
              <a:rPr lang="en-US" sz="3600" err="1">
                <a:latin typeface="Times New Roman" panose="02020603050405020304" pitchFamily="18" charset="0"/>
                <a:cs typeface="Times New Roman" panose="02020603050405020304" pitchFamily="18" charset="0"/>
              </a:rPr>
              <a:t>miệng</a:t>
            </a:r>
            <a:r>
              <a:rPr lang="en-US" sz="3600">
                <a:latin typeface="Times New Roman" panose="02020603050405020304" pitchFamily="18" charset="0"/>
                <a:cs typeface="Times New Roman" panose="02020603050405020304" pitchFamily="18" charset="0"/>
              </a:rPr>
              <a:t> </a:t>
            </a:r>
            <a:r>
              <a:rPr lang="en-US" sz="3600" err="1">
                <a:latin typeface="Times New Roman" panose="02020603050405020304" pitchFamily="18" charset="0"/>
                <a:cs typeface="Times New Roman" panose="02020603050405020304" pitchFamily="18" charset="0"/>
              </a:rPr>
              <a:t>tối</a:t>
            </a:r>
            <a:r>
              <a:rPr lang="en-US" sz="3600">
                <a:latin typeface="Times New Roman" panose="02020603050405020304" pitchFamily="18" charset="0"/>
                <a:cs typeface="Times New Roman" panose="02020603050405020304" pitchFamily="18" charset="0"/>
              </a:rPr>
              <a:t> </a:t>
            </a:r>
            <a:r>
              <a:rPr lang="en-US" sz="3600" err="1" smtClean="0">
                <a:latin typeface="Times New Roman" panose="02020603050405020304" pitchFamily="18" charset="0"/>
                <a:cs typeface="Times New Roman" panose="02020603050405020304" pitchFamily="18" charset="0"/>
              </a:rPr>
              <a:t>đa</a:t>
            </a:r>
            <a:endParaRPr lang="en-US" sz="3600" smtClean="0">
              <a:latin typeface="Times New Roman" panose="02020603050405020304" pitchFamily="18" charset="0"/>
              <a:cs typeface="Times New Roman" panose="02020603050405020304" pitchFamily="18" charset="0"/>
            </a:endParaRPr>
          </a:p>
          <a:p>
            <a:endParaRPr lang="en-US" sz="100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3600" err="1" smtClean="0">
                <a:solidFill>
                  <a:prstClr val="white"/>
                </a:solidFill>
                <a:latin typeface="Times New Roman" panose="02020603050405020304" pitchFamily="18" charset="0"/>
                <a:cs typeface="Times New Roman" panose="02020603050405020304" pitchFamily="18" charset="0"/>
              </a:rPr>
              <a:t>Đo</a:t>
            </a:r>
            <a:r>
              <a:rPr lang="en-US" sz="3600" smtClean="0">
                <a:solidFill>
                  <a:prstClr val="white"/>
                </a:solidFill>
                <a:latin typeface="Times New Roman" panose="02020603050405020304" pitchFamily="18" charset="0"/>
                <a:cs typeface="Times New Roman" panose="02020603050405020304" pitchFamily="18" charset="0"/>
              </a:rPr>
              <a:t> </a:t>
            </a:r>
            <a:r>
              <a:rPr lang="en-US" sz="3600" err="1">
                <a:solidFill>
                  <a:prstClr val="white"/>
                </a:solidFill>
                <a:latin typeface="Times New Roman" panose="02020603050405020304" pitchFamily="18" charset="0"/>
                <a:cs typeface="Times New Roman" panose="02020603050405020304" pitchFamily="18" charset="0"/>
              </a:rPr>
              <a:t>khoảng</a:t>
            </a:r>
            <a:r>
              <a:rPr lang="en-US" sz="3600">
                <a:solidFill>
                  <a:prstClr val="white"/>
                </a:solidFill>
                <a:latin typeface="Times New Roman" panose="02020603050405020304" pitchFamily="18" charset="0"/>
                <a:cs typeface="Times New Roman" panose="02020603050405020304" pitchFamily="18" charset="0"/>
              </a:rPr>
              <a:t> </a:t>
            </a:r>
            <a:r>
              <a:rPr lang="en-US" sz="3600" err="1">
                <a:solidFill>
                  <a:prstClr val="white"/>
                </a:solidFill>
                <a:latin typeface="Times New Roman" panose="02020603050405020304" pitchFamily="18" charset="0"/>
                <a:cs typeface="Times New Roman" panose="02020603050405020304" pitchFamily="18" charset="0"/>
              </a:rPr>
              <a:t>cách</a:t>
            </a:r>
            <a:r>
              <a:rPr lang="en-US" sz="3600">
                <a:solidFill>
                  <a:prstClr val="white"/>
                </a:solidFill>
                <a:latin typeface="Times New Roman" panose="02020603050405020304" pitchFamily="18" charset="0"/>
                <a:cs typeface="Times New Roman" panose="02020603050405020304" pitchFamily="18" charset="0"/>
              </a:rPr>
              <a:t> </a:t>
            </a:r>
            <a:r>
              <a:rPr lang="en-US" sz="3600" err="1">
                <a:solidFill>
                  <a:prstClr val="white"/>
                </a:solidFill>
                <a:latin typeface="Times New Roman" panose="02020603050405020304" pitchFamily="18" charset="0"/>
                <a:cs typeface="Times New Roman" panose="02020603050405020304" pitchFamily="18" charset="0"/>
              </a:rPr>
              <a:t>giữa</a:t>
            </a:r>
            <a:r>
              <a:rPr lang="en-US" sz="3600">
                <a:solidFill>
                  <a:prstClr val="white"/>
                </a:solidFill>
                <a:latin typeface="Times New Roman" panose="02020603050405020304" pitchFamily="18" charset="0"/>
                <a:cs typeface="Times New Roman" panose="02020603050405020304" pitchFamily="18" charset="0"/>
              </a:rPr>
              <a:t> </a:t>
            </a:r>
            <a:r>
              <a:rPr lang="en-US" sz="3600" err="1">
                <a:solidFill>
                  <a:prstClr val="white"/>
                </a:solidFill>
                <a:latin typeface="Times New Roman" panose="02020603050405020304" pitchFamily="18" charset="0"/>
                <a:cs typeface="Times New Roman" panose="02020603050405020304" pitchFamily="18" charset="0"/>
              </a:rPr>
              <a:t>răng</a:t>
            </a:r>
            <a:r>
              <a:rPr lang="en-US" sz="3600">
                <a:solidFill>
                  <a:prstClr val="white"/>
                </a:solidFill>
                <a:latin typeface="Times New Roman" panose="02020603050405020304" pitchFamily="18" charset="0"/>
                <a:cs typeface="Times New Roman" panose="02020603050405020304" pitchFamily="18" charset="0"/>
              </a:rPr>
              <a:t> </a:t>
            </a:r>
            <a:r>
              <a:rPr lang="en-US" sz="3600" err="1">
                <a:solidFill>
                  <a:prstClr val="white"/>
                </a:solidFill>
                <a:latin typeface="Times New Roman" panose="02020603050405020304" pitchFamily="18" charset="0"/>
                <a:cs typeface="Times New Roman" panose="02020603050405020304" pitchFamily="18" charset="0"/>
              </a:rPr>
              <a:t>cửa</a:t>
            </a:r>
            <a:r>
              <a:rPr lang="en-US" sz="3600">
                <a:solidFill>
                  <a:prstClr val="white"/>
                </a:solidFill>
                <a:latin typeface="Times New Roman" panose="02020603050405020304" pitchFamily="18" charset="0"/>
                <a:cs typeface="Times New Roman" panose="02020603050405020304" pitchFamily="18" charset="0"/>
              </a:rPr>
              <a:t> </a:t>
            </a:r>
            <a:r>
              <a:rPr lang="en-US" sz="3600" err="1">
                <a:solidFill>
                  <a:prstClr val="white"/>
                </a:solidFill>
                <a:latin typeface="Times New Roman" panose="02020603050405020304" pitchFamily="18" charset="0"/>
                <a:cs typeface="Times New Roman" panose="02020603050405020304" pitchFamily="18" charset="0"/>
              </a:rPr>
              <a:t>hàm</a:t>
            </a:r>
            <a:r>
              <a:rPr lang="en-US" sz="3600">
                <a:solidFill>
                  <a:prstClr val="white"/>
                </a:solidFill>
                <a:latin typeface="Times New Roman" panose="02020603050405020304" pitchFamily="18" charset="0"/>
                <a:cs typeface="Times New Roman" panose="02020603050405020304" pitchFamily="18" charset="0"/>
              </a:rPr>
              <a:t> </a:t>
            </a:r>
            <a:r>
              <a:rPr lang="en-US" sz="3600" err="1" smtClean="0">
                <a:solidFill>
                  <a:prstClr val="white"/>
                </a:solidFill>
                <a:latin typeface="Times New Roman" panose="02020603050405020304" pitchFamily="18" charset="0"/>
                <a:cs typeface="Times New Roman" panose="02020603050405020304" pitchFamily="18" charset="0"/>
              </a:rPr>
              <a:t>trên</a:t>
            </a:r>
            <a:r>
              <a:rPr lang="en-US" sz="3600" smtClean="0">
                <a:solidFill>
                  <a:prstClr val="white"/>
                </a:solidFill>
                <a:latin typeface="Times New Roman" panose="02020603050405020304" pitchFamily="18" charset="0"/>
                <a:cs typeface="Times New Roman" panose="02020603050405020304" pitchFamily="18" charset="0"/>
              </a:rPr>
              <a:t>– </a:t>
            </a:r>
            <a:r>
              <a:rPr lang="en-US" sz="3600" err="1">
                <a:solidFill>
                  <a:prstClr val="white"/>
                </a:solidFill>
                <a:latin typeface="Times New Roman" panose="02020603050405020304" pitchFamily="18" charset="0"/>
                <a:cs typeface="Times New Roman" panose="02020603050405020304" pitchFamily="18" charset="0"/>
              </a:rPr>
              <a:t>hàm</a:t>
            </a:r>
            <a:r>
              <a:rPr lang="en-US" sz="3600">
                <a:solidFill>
                  <a:prstClr val="white"/>
                </a:solidFill>
                <a:latin typeface="Times New Roman" panose="02020603050405020304" pitchFamily="18" charset="0"/>
                <a:cs typeface="Times New Roman" panose="02020603050405020304" pitchFamily="18" charset="0"/>
              </a:rPr>
              <a:t> </a:t>
            </a:r>
            <a:r>
              <a:rPr lang="en-US" sz="3600" err="1">
                <a:solidFill>
                  <a:prstClr val="white"/>
                </a:solidFill>
                <a:latin typeface="Times New Roman" panose="02020603050405020304" pitchFamily="18" charset="0"/>
                <a:cs typeface="Times New Roman" panose="02020603050405020304" pitchFamily="18" charset="0"/>
              </a:rPr>
              <a:t>dưới</a:t>
            </a:r>
            <a:r>
              <a:rPr lang="en-US" sz="3600" smtClean="0">
                <a:solidFill>
                  <a:prstClr val="white"/>
                </a:solidFill>
                <a:latin typeface="Times New Roman" panose="02020603050405020304" pitchFamily="18" charset="0"/>
                <a:cs typeface="Times New Roman" panose="02020603050405020304" pitchFamily="18" charset="0"/>
              </a:rPr>
              <a:t>.</a:t>
            </a:r>
          </a:p>
          <a:p>
            <a:endParaRPr lang="en-US" sz="1000" smtClean="0">
              <a:solidFill>
                <a:prstClr val="white"/>
              </a:solidFill>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3600" err="1">
                <a:latin typeface="Times New Roman" panose="02020603050405020304" pitchFamily="18" charset="0"/>
                <a:cs typeface="Times New Roman" panose="02020603050405020304" pitchFamily="18" charset="0"/>
              </a:rPr>
              <a:t>Bình</a:t>
            </a:r>
            <a:r>
              <a:rPr lang="en-US" sz="3600">
                <a:latin typeface="Times New Roman" panose="02020603050405020304" pitchFamily="18" charset="0"/>
                <a:cs typeface="Times New Roman" panose="02020603050405020304" pitchFamily="18" charset="0"/>
              </a:rPr>
              <a:t> </a:t>
            </a:r>
            <a:r>
              <a:rPr lang="en-US" sz="3600" err="1">
                <a:latin typeface="Times New Roman" panose="02020603050405020304" pitchFamily="18" charset="0"/>
                <a:cs typeface="Times New Roman" panose="02020603050405020304" pitchFamily="18" charset="0"/>
              </a:rPr>
              <a:t>thường</a:t>
            </a:r>
            <a:r>
              <a:rPr lang="en-US" sz="3600">
                <a:latin typeface="Times New Roman" panose="02020603050405020304" pitchFamily="18" charset="0"/>
                <a:cs typeface="Times New Roman" panose="02020603050405020304" pitchFamily="18" charset="0"/>
              </a:rPr>
              <a:t> &gt; 3 </a:t>
            </a:r>
            <a:r>
              <a:rPr lang="en-US" sz="3600" smtClean="0">
                <a:latin typeface="Times New Roman" panose="02020603050405020304" pitchFamily="18" charset="0"/>
                <a:cs typeface="Times New Roman" panose="02020603050405020304" pitchFamily="18" charset="0"/>
              </a:rPr>
              <a:t>cm</a:t>
            </a:r>
          </a:p>
          <a:p>
            <a:endParaRPr lang="en-US" sz="1000" smtClean="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3600">
                <a:latin typeface="Times New Roman" panose="02020603050405020304" pitchFamily="18" charset="0"/>
                <a:cs typeface="Times New Roman" panose="02020603050405020304" pitchFamily="18" charset="0"/>
              </a:rPr>
              <a:t>&lt; 3 cm: </a:t>
            </a:r>
            <a:r>
              <a:rPr lang="en-US" sz="3600" err="1">
                <a:latin typeface="Times New Roman" panose="02020603050405020304" pitchFamily="18" charset="0"/>
                <a:cs typeface="Times New Roman" panose="02020603050405020304" pitchFamily="18" charset="0"/>
              </a:rPr>
              <a:t>tiên</a:t>
            </a:r>
            <a:r>
              <a:rPr lang="en-US" sz="3600">
                <a:latin typeface="Times New Roman" panose="02020603050405020304" pitchFamily="18" charset="0"/>
                <a:cs typeface="Times New Roman" panose="02020603050405020304" pitchFamily="18" charset="0"/>
              </a:rPr>
              <a:t> </a:t>
            </a:r>
            <a:r>
              <a:rPr lang="en-US" sz="3600" err="1">
                <a:latin typeface="Times New Roman" panose="02020603050405020304" pitchFamily="18" charset="0"/>
                <a:cs typeface="Times New Roman" panose="02020603050405020304" pitchFamily="18" charset="0"/>
              </a:rPr>
              <a:t>lượng</a:t>
            </a:r>
            <a:r>
              <a:rPr lang="en-US" sz="3600">
                <a:latin typeface="Times New Roman" panose="02020603050405020304" pitchFamily="18" charset="0"/>
                <a:cs typeface="Times New Roman" panose="02020603050405020304" pitchFamily="18" charset="0"/>
              </a:rPr>
              <a:t> </a:t>
            </a:r>
            <a:r>
              <a:rPr lang="en-US" sz="3600" err="1">
                <a:latin typeface="Times New Roman" panose="02020603050405020304" pitchFamily="18" charset="0"/>
                <a:cs typeface="Times New Roman" panose="02020603050405020304" pitchFamily="18" charset="0"/>
              </a:rPr>
              <a:t>đặt</a:t>
            </a:r>
            <a:r>
              <a:rPr lang="en-US" sz="3600">
                <a:latin typeface="Times New Roman" panose="02020603050405020304" pitchFamily="18" charset="0"/>
                <a:cs typeface="Times New Roman" panose="02020603050405020304" pitchFamily="18" charset="0"/>
              </a:rPr>
              <a:t> </a:t>
            </a:r>
            <a:r>
              <a:rPr lang="en-US" sz="3600" err="1" smtClean="0">
                <a:latin typeface="Times New Roman" panose="02020603050405020304" pitchFamily="18" charset="0"/>
                <a:cs typeface="Times New Roman" panose="02020603050405020304" pitchFamily="18" charset="0"/>
              </a:rPr>
              <a:t>NKQ</a:t>
            </a:r>
            <a:r>
              <a:rPr lang="en-US" sz="3600" smtClean="0">
                <a:latin typeface="Times New Roman" panose="02020603050405020304" pitchFamily="18" charset="0"/>
                <a:cs typeface="Times New Roman" panose="02020603050405020304" pitchFamily="18" charset="0"/>
              </a:rPr>
              <a:t> </a:t>
            </a:r>
            <a:r>
              <a:rPr lang="en-US" sz="3600" err="1" smtClean="0">
                <a:latin typeface="Times New Roman" panose="02020603050405020304" pitchFamily="18" charset="0"/>
                <a:cs typeface="Times New Roman" panose="02020603050405020304" pitchFamily="18" charset="0"/>
              </a:rPr>
              <a:t>khó</a:t>
            </a:r>
            <a:endParaRPr lang="en-US" sz="3600">
              <a:latin typeface="Times New Roman" panose="02020603050405020304" pitchFamily="18" charset="0"/>
              <a:cs typeface="Times New Roman" panose="02020603050405020304" pitchFamily="18" charset="0"/>
            </a:endParaRPr>
          </a:p>
          <a:p>
            <a:endParaRPr lang="en-US" sz="3600" smtClean="0"/>
          </a:p>
        </p:txBody>
      </p:sp>
    </p:spTree>
    <p:extLst>
      <p:ext uri="{BB962C8B-B14F-4D97-AF65-F5344CB8AC3E}">
        <p14:creationId xmlns:p14="http://schemas.microsoft.com/office/powerpoint/2010/main" val="2658035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500" y="0"/>
            <a:ext cx="8001000" cy="941796"/>
          </a:xfrm>
          <a:prstGeom prst="rect">
            <a:avLst/>
          </a:prstGeom>
        </p:spPr>
        <p:txBody>
          <a:bodyPr wrap="square">
            <a:spAutoFit/>
          </a:bodyPr>
          <a:lstStyle/>
          <a:p>
            <a:pPr indent="457200" algn="just">
              <a:lnSpc>
                <a:spcPct val="115000"/>
              </a:lnSpc>
              <a:spcAft>
                <a:spcPts val="0"/>
              </a:spcAft>
            </a:pPr>
            <a:r>
              <a:rPr lang="en-US" sz="4800" b="1" smtClean="0">
                <a:effectLst/>
                <a:latin typeface="Times New Roman"/>
                <a:ea typeface="Times New Roman"/>
                <a:cs typeface="Times New Roman"/>
              </a:rPr>
              <a:t>* </a:t>
            </a:r>
            <a:r>
              <a:rPr lang="en-US" sz="4400" b="1" err="1" smtClean="0">
                <a:effectLst/>
                <a:latin typeface="Times New Roman"/>
                <a:ea typeface="Times New Roman"/>
                <a:cs typeface="Times New Roman"/>
              </a:rPr>
              <a:t>Phân</a:t>
            </a:r>
            <a:r>
              <a:rPr lang="en-US" sz="4400" b="1" smtClean="0">
                <a:effectLst/>
                <a:latin typeface="Times New Roman"/>
                <a:ea typeface="Times New Roman"/>
                <a:cs typeface="Times New Roman"/>
              </a:rPr>
              <a:t> </a:t>
            </a:r>
            <a:r>
              <a:rPr lang="en-US" sz="4400" b="1" err="1" smtClean="0">
                <a:effectLst/>
                <a:latin typeface="Times New Roman"/>
                <a:ea typeface="Times New Roman"/>
                <a:cs typeface="Times New Roman"/>
              </a:rPr>
              <a:t>độ</a:t>
            </a:r>
            <a:r>
              <a:rPr lang="en-US" sz="4400" b="1" smtClean="0">
                <a:effectLst/>
                <a:latin typeface="Times New Roman"/>
                <a:ea typeface="Times New Roman"/>
                <a:cs typeface="Times New Roman"/>
              </a:rPr>
              <a:t> </a:t>
            </a:r>
            <a:r>
              <a:rPr lang="en-US" sz="4400" b="1" err="1" smtClean="0">
                <a:effectLst/>
                <a:latin typeface="Times New Roman"/>
                <a:ea typeface="Times New Roman"/>
                <a:cs typeface="Times New Roman"/>
              </a:rPr>
              <a:t>theo</a:t>
            </a:r>
            <a:r>
              <a:rPr lang="en-US" sz="4400" b="1" smtClean="0">
                <a:effectLst/>
                <a:latin typeface="Times New Roman"/>
                <a:ea typeface="Times New Roman"/>
                <a:cs typeface="Times New Roman"/>
              </a:rPr>
              <a:t> </a:t>
            </a:r>
            <a:r>
              <a:rPr lang="en-US" sz="4400" b="1" err="1" smtClean="0">
                <a:effectLst/>
                <a:latin typeface="Times New Roman"/>
                <a:ea typeface="Times New Roman"/>
                <a:cs typeface="Times New Roman"/>
              </a:rPr>
              <a:t>Mallampati</a:t>
            </a:r>
            <a:endParaRPr lang="en-US" sz="4000">
              <a:effectLst/>
              <a:latin typeface="Calibri"/>
              <a:ea typeface="Calibri"/>
              <a:cs typeface="Times New Roman"/>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876222"/>
            <a:ext cx="7734300" cy="1790778"/>
          </a:xfrm>
          <a:prstGeom prst="rect">
            <a:avLst/>
          </a:prstGeom>
        </p:spPr>
      </p:pic>
      <p:sp>
        <p:nvSpPr>
          <p:cNvPr id="2" name="Rectangle 1"/>
          <p:cNvSpPr/>
          <p:nvPr/>
        </p:nvSpPr>
        <p:spPr>
          <a:xfrm>
            <a:off x="0" y="2667000"/>
            <a:ext cx="9144000" cy="3963264"/>
          </a:xfrm>
          <a:prstGeom prst="rect">
            <a:avLst/>
          </a:prstGeom>
        </p:spPr>
        <p:txBody>
          <a:bodyPr wrap="square">
            <a:spAutoFit/>
          </a:bodyPr>
          <a:lstStyle/>
          <a:p>
            <a:pPr lvl="0" indent="457200" algn="just">
              <a:lnSpc>
                <a:spcPct val="115000"/>
              </a:lnSpc>
            </a:pPr>
            <a:r>
              <a:rPr lang="en-US" sz="2000" err="1">
                <a:solidFill>
                  <a:prstClr val="white"/>
                </a:solidFill>
                <a:latin typeface="Times New Roman" panose="02020603050405020304" pitchFamily="18" charset="0"/>
                <a:ea typeface="Times New Roman"/>
                <a:cs typeface="Times New Roman" panose="02020603050405020304" pitchFamily="18" charset="0"/>
              </a:rPr>
              <a:t>Được</a:t>
            </a:r>
            <a:r>
              <a:rPr lang="en-US" sz="2000">
                <a:solidFill>
                  <a:prstClr val="white"/>
                </a:solidFill>
                <a:latin typeface="Times New Roman" panose="02020603050405020304" pitchFamily="18" charset="0"/>
                <a:ea typeface="Times New Roman"/>
                <a:cs typeface="Times New Roman" panose="02020603050405020304" pitchFamily="18" charset="0"/>
              </a:rPr>
              <a:t> </a:t>
            </a:r>
            <a:r>
              <a:rPr lang="en-US" sz="2000" err="1">
                <a:solidFill>
                  <a:prstClr val="white"/>
                </a:solidFill>
                <a:latin typeface="Times New Roman" panose="02020603050405020304" pitchFamily="18" charset="0"/>
                <a:ea typeface="Times New Roman"/>
                <a:cs typeface="Times New Roman" panose="02020603050405020304" pitchFamily="18" charset="0"/>
              </a:rPr>
              <a:t>đánh</a:t>
            </a:r>
            <a:r>
              <a:rPr lang="en-US" sz="2000">
                <a:solidFill>
                  <a:prstClr val="white"/>
                </a:solidFill>
                <a:latin typeface="Times New Roman" panose="02020603050405020304" pitchFamily="18" charset="0"/>
                <a:ea typeface="Times New Roman"/>
                <a:cs typeface="Times New Roman" panose="02020603050405020304" pitchFamily="18" charset="0"/>
              </a:rPr>
              <a:t> </a:t>
            </a:r>
            <a:r>
              <a:rPr lang="en-US" sz="2000" err="1">
                <a:solidFill>
                  <a:prstClr val="white"/>
                </a:solidFill>
                <a:latin typeface="Times New Roman" panose="02020603050405020304" pitchFamily="18" charset="0"/>
                <a:ea typeface="Times New Roman"/>
                <a:cs typeface="Times New Roman" panose="02020603050405020304" pitchFamily="18" charset="0"/>
              </a:rPr>
              <a:t>giá</a:t>
            </a:r>
            <a:r>
              <a:rPr lang="en-US" sz="2000">
                <a:solidFill>
                  <a:prstClr val="white"/>
                </a:solidFill>
                <a:latin typeface="Times New Roman" panose="02020603050405020304" pitchFamily="18" charset="0"/>
                <a:ea typeface="Times New Roman"/>
                <a:cs typeface="Times New Roman" panose="02020603050405020304" pitchFamily="18" charset="0"/>
              </a:rPr>
              <a:t> ở </a:t>
            </a:r>
            <a:r>
              <a:rPr lang="en-US" sz="2000" err="1">
                <a:solidFill>
                  <a:prstClr val="white"/>
                </a:solidFill>
                <a:latin typeface="Times New Roman" panose="02020603050405020304" pitchFamily="18" charset="0"/>
                <a:ea typeface="Times New Roman"/>
                <a:cs typeface="Times New Roman" panose="02020603050405020304" pitchFamily="18" charset="0"/>
              </a:rPr>
              <a:t>người</a:t>
            </a:r>
            <a:r>
              <a:rPr lang="en-US" sz="2000">
                <a:solidFill>
                  <a:prstClr val="white"/>
                </a:solidFill>
                <a:latin typeface="Times New Roman" panose="02020603050405020304" pitchFamily="18" charset="0"/>
                <a:ea typeface="Times New Roman"/>
                <a:cs typeface="Times New Roman" panose="02020603050405020304" pitchFamily="18" charset="0"/>
              </a:rPr>
              <a:t> </a:t>
            </a:r>
            <a:r>
              <a:rPr lang="en-US" sz="2000" err="1">
                <a:solidFill>
                  <a:prstClr val="white"/>
                </a:solidFill>
                <a:latin typeface="Times New Roman" panose="02020603050405020304" pitchFamily="18" charset="0"/>
                <a:ea typeface="Times New Roman"/>
                <a:cs typeface="Times New Roman" panose="02020603050405020304" pitchFamily="18" charset="0"/>
              </a:rPr>
              <a:t>bệnh</a:t>
            </a:r>
            <a:r>
              <a:rPr lang="en-US" sz="2000">
                <a:solidFill>
                  <a:prstClr val="white"/>
                </a:solidFill>
                <a:latin typeface="Times New Roman" panose="02020603050405020304" pitchFamily="18" charset="0"/>
                <a:ea typeface="Times New Roman"/>
                <a:cs typeface="Times New Roman" panose="02020603050405020304" pitchFamily="18" charset="0"/>
              </a:rPr>
              <a:t> </a:t>
            </a:r>
            <a:r>
              <a:rPr lang="en-US" sz="2000" err="1">
                <a:solidFill>
                  <a:prstClr val="white"/>
                </a:solidFill>
                <a:latin typeface="Times New Roman" panose="02020603050405020304" pitchFamily="18" charset="0"/>
                <a:ea typeface="Times New Roman"/>
                <a:cs typeface="Times New Roman" panose="02020603050405020304" pitchFamily="18" charset="0"/>
              </a:rPr>
              <a:t>với</a:t>
            </a:r>
            <a:r>
              <a:rPr lang="en-US" sz="2000">
                <a:solidFill>
                  <a:prstClr val="white"/>
                </a:solidFill>
                <a:latin typeface="Times New Roman" panose="02020603050405020304" pitchFamily="18" charset="0"/>
                <a:ea typeface="Times New Roman"/>
                <a:cs typeface="Times New Roman" panose="02020603050405020304" pitchFamily="18" charset="0"/>
              </a:rPr>
              <a:t> </a:t>
            </a:r>
            <a:r>
              <a:rPr lang="en-US" sz="2000" err="1">
                <a:solidFill>
                  <a:prstClr val="white"/>
                </a:solidFill>
                <a:latin typeface="Times New Roman" panose="02020603050405020304" pitchFamily="18" charset="0"/>
                <a:ea typeface="Times New Roman"/>
                <a:cs typeface="Times New Roman" panose="02020603050405020304" pitchFamily="18" charset="0"/>
              </a:rPr>
              <a:t>tư</a:t>
            </a:r>
            <a:r>
              <a:rPr lang="en-US" sz="2000">
                <a:solidFill>
                  <a:prstClr val="white"/>
                </a:solidFill>
                <a:latin typeface="Times New Roman" panose="02020603050405020304" pitchFamily="18" charset="0"/>
                <a:ea typeface="Times New Roman"/>
                <a:cs typeface="Times New Roman" panose="02020603050405020304" pitchFamily="18" charset="0"/>
              </a:rPr>
              <a:t> </a:t>
            </a:r>
            <a:r>
              <a:rPr lang="en-US" sz="2000" err="1">
                <a:solidFill>
                  <a:prstClr val="white"/>
                </a:solidFill>
                <a:latin typeface="Times New Roman" panose="02020603050405020304" pitchFamily="18" charset="0"/>
                <a:ea typeface="Times New Roman"/>
                <a:cs typeface="Times New Roman" panose="02020603050405020304" pitchFamily="18" charset="0"/>
              </a:rPr>
              <a:t>thế</a:t>
            </a:r>
            <a:r>
              <a:rPr lang="en-US" sz="2000">
                <a:solidFill>
                  <a:prstClr val="white"/>
                </a:solidFill>
                <a:latin typeface="Times New Roman" panose="02020603050405020304" pitchFamily="18" charset="0"/>
                <a:ea typeface="Times New Roman"/>
                <a:cs typeface="Times New Roman" panose="02020603050405020304" pitchFamily="18" charset="0"/>
              </a:rPr>
              <a:t> </a:t>
            </a:r>
            <a:r>
              <a:rPr lang="en-US" sz="2000" err="1">
                <a:solidFill>
                  <a:prstClr val="white"/>
                </a:solidFill>
                <a:latin typeface="Times New Roman" panose="02020603050405020304" pitchFamily="18" charset="0"/>
                <a:ea typeface="Times New Roman"/>
                <a:cs typeface="Times New Roman" panose="02020603050405020304" pitchFamily="18" charset="0"/>
              </a:rPr>
              <a:t>ngồi</a:t>
            </a:r>
            <a:r>
              <a:rPr lang="en-US" sz="2000">
                <a:solidFill>
                  <a:prstClr val="white"/>
                </a:solidFill>
                <a:latin typeface="Times New Roman" panose="02020603050405020304" pitchFamily="18" charset="0"/>
                <a:ea typeface="Times New Roman"/>
                <a:cs typeface="Times New Roman" panose="02020603050405020304" pitchFamily="18" charset="0"/>
              </a:rPr>
              <a:t> </a:t>
            </a:r>
            <a:r>
              <a:rPr lang="en-US" sz="2000" err="1">
                <a:solidFill>
                  <a:prstClr val="white"/>
                </a:solidFill>
                <a:latin typeface="Times New Roman" panose="02020603050405020304" pitchFamily="18" charset="0"/>
                <a:ea typeface="Times New Roman"/>
                <a:cs typeface="Times New Roman" panose="02020603050405020304" pitchFamily="18" charset="0"/>
              </a:rPr>
              <a:t>thẳng</a:t>
            </a:r>
            <a:r>
              <a:rPr lang="en-US" sz="2000">
                <a:solidFill>
                  <a:prstClr val="white"/>
                </a:solidFill>
                <a:latin typeface="Times New Roman" panose="02020603050405020304" pitchFamily="18" charset="0"/>
                <a:ea typeface="Times New Roman"/>
                <a:cs typeface="Times New Roman" panose="02020603050405020304" pitchFamily="18" charset="0"/>
              </a:rPr>
              <a:t> </a:t>
            </a:r>
            <a:r>
              <a:rPr lang="en-US" sz="2000" err="1">
                <a:solidFill>
                  <a:prstClr val="white"/>
                </a:solidFill>
                <a:latin typeface="Times New Roman" panose="02020603050405020304" pitchFamily="18" charset="0"/>
                <a:ea typeface="Times New Roman"/>
                <a:cs typeface="Times New Roman" panose="02020603050405020304" pitchFamily="18" charset="0"/>
              </a:rPr>
              <a:t>đối</a:t>
            </a:r>
            <a:r>
              <a:rPr lang="en-US" sz="2000">
                <a:solidFill>
                  <a:prstClr val="white"/>
                </a:solidFill>
                <a:latin typeface="Times New Roman" panose="02020603050405020304" pitchFamily="18" charset="0"/>
                <a:ea typeface="Times New Roman"/>
                <a:cs typeface="Times New Roman" panose="02020603050405020304" pitchFamily="18" charset="0"/>
              </a:rPr>
              <a:t> </a:t>
            </a:r>
            <a:r>
              <a:rPr lang="en-US" sz="2000" err="1">
                <a:solidFill>
                  <a:prstClr val="white"/>
                </a:solidFill>
                <a:latin typeface="Times New Roman" panose="02020603050405020304" pitchFamily="18" charset="0"/>
                <a:ea typeface="Times New Roman"/>
                <a:cs typeface="Times New Roman" panose="02020603050405020304" pitchFamily="18" charset="0"/>
              </a:rPr>
              <a:t>diện</a:t>
            </a:r>
            <a:r>
              <a:rPr lang="en-US" sz="2000">
                <a:solidFill>
                  <a:prstClr val="white"/>
                </a:solidFill>
                <a:latin typeface="Times New Roman" panose="02020603050405020304" pitchFamily="18" charset="0"/>
                <a:ea typeface="Times New Roman"/>
                <a:cs typeface="Times New Roman" panose="02020603050405020304" pitchFamily="18" charset="0"/>
              </a:rPr>
              <a:t> </a:t>
            </a:r>
            <a:r>
              <a:rPr lang="en-US" sz="2000" err="1">
                <a:solidFill>
                  <a:prstClr val="white"/>
                </a:solidFill>
                <a:latin typeface="Times New Roman" panose="02020603050405020304" pitchFamily="18" charset="0"/>
                <a:ea typeface="Times New Roman"/>
                <a:cs typeface="Times New Roman" panose="02020603050405020304" pitchFamily="18" charset="0"/>
              </a:rPr>
              <a:t>người</a:t>
            </a:r>
            <a:r>
              <a:rPr lang="en-US" sz="2000">
                <a:solidFill>
                  <a:prstClr val="white"/>
                </a:solidFill>
                <a:latin typeface="Times New Roman" panose="02020603050405020304" pitchFamily="18" charset="0"/>
                <a:ea typeface="Times New Roman"/>
                <a:cs typeface="Times New Roman" panose="02020603050405020304" pitchFamily="18" charset="0"/>
              </a:rPr>
              <a:t> </a:t>
            </a:r>
            <a:r>
              <a:rPr lang="en-US" sz="2000" err="1">
                <a:solidFill>
                  <a:prstClr val="white"/>
                </a:solidFill>
                <a:latin typeface="Times New Roman" panose="02020603050405020304" pitchFamily="18" charset="0"/>
                <a:ea typeface="Times New Roman"/>
                <a:cs typeface="Times New Roman" panose="02020603050405020304" pitchFamily="18" charset="0"/>
              </a:rPr>
              <a:t>khám</a:t>
            </a:r>
            <a:r>
              <a:rPr lang="en-US" sz="2000">
                <a:solidFill>
                  <a:prstClr val="white"/>
                </a:solidFill>
                <a:latin typeface="Times New Roman" panose="02020603050405020304" pitchFamily="18" charset="0"/>
                <a:ea typeface="Times New Roman"/>
                <a:cs typeface="Times New Roman" panose="02020603050405020304" pitchFamily="18" charset="0"/>
              </a:rPr>
              <a:t>, </a:t>
            </a:r>
            <a:r>
              <a:rPr lang="en-US" sz="2000" err="1">
                <a:solidFill>
                  <a:prstClr val="white"/>
                </a:solidFill>
                <a:latin typeface="Times New Roman" panose="02020603050405020304" pitchFamily="18" charset="0"/>
                <a:ea typeface="Times New Roman"/>
                <a:cs typeface="Times New Roman" panose="02020603050405020304" pitchFamily="18" charset="0"/>
              </a:rPr>
              <a:t>đầu</a:t>
            </a:r>
            <a:r>
              <a:rPr lang="en-US" sz="2000">
                <a:solidFill>
                  <a:prstClr val="white"/>
                </a:solidFill>
                <a:latin typeface="Times New Roman" panose="02020603050405020304" pitchFamily="18" charset="0"/>
                <a:ea typeface="Times New Roman"/>
                <a:cs typeface="Times New Roman" panose="02020603050405020304" pitchFamily="18" charset="0"/>
              </a:rPr>
              <a:t> </a:t>
            </a:r>
            <a:r>
              <a:rPr lang="en-US" sz="2000" err="1">
                <a:solidFill>
                  <a:prstClr val="white"/>
                </a:solidFill>
                <a:latin typeface="Times New Roman" panose="02020603050405020304" pitchFamily="18" charset="0"/>
                <a:ea typeface="Times New Roman"/>
                <a:cs typeface="Times New Roman" panose="02020603050405020304" pitchFamily="18" charset="0"/>
              </a:rPr>
              <a:t>giữ</a:t>
            </a:r>
            <a:r>
              <a:rPr lang="en-US" sz="2000">
                <a:solidFill>
                  <a:prstClr val="white"/>
                </a:solidFill>
                <a:latin typeface="Times New Roman" panose="02020603050405020304" pitchFamily="18" charset="0"/>
                <a:ea typeface="Times New Roman"/>
                <a:cs typeface="Times New Roman" panose="02020603050405020304" pitchFamily="18" charset="0"/>
              </a:rPr>
              <a:t> </a:t>
            </a:r>
            <a:r>
              <a:rPr lang="en-US" sz="2000" err="1">
                <a:solidFill>
                  <a:prstClr val="white"/>
                </a:solidFill>
                <a:latin typeface="Times New Roman" panose="02020603050405020304" pitchFamily="18" charset="0"/>
                <a:ea typeface="Times New Roman"/>
                <a:cs typeface="Times New Roman" panose="02020603050405020304" pitchFamily="18" charset="0"/>
              </a:rPr>
              <a:t>tư</a:t>
            </a:r>
            <a:r>
              <a:rPr lang="en-US" sz="2000">
                <a:solidFill>
                  <a:prstClr val="white"/>
                </a:solidFill>
                <a:latin typeface="Times New Roman" panose="02020603050405020304" pitchFamily="18" charset="0"/>
                <a:ea typeface="Times New Roman"/>
                <a:cs typeface="Times New Roman" panose="02020603050405020304" pitchFamily="18" charset="0"/>
              </a:rPr>
              <a:t> </a:t>
            </a:r>
            <a:r>
              <a:rPr lang="en-US" sz="2000" err="1">
                <a:solidFill>
                  <a:prstClr val="white"/>
                </a:solidFill>
                <a:latin typeface="Times New Roman" panose="02020603050405020304" pitchFamily="18" charset="0"/>
                <a:ea typeface="Times New Roman"/>
                <a:cs typeface="Times New Roman" panose="02020603050405020304" pitchFamily="18" charset="0"/>
              </a:rPr>
              <a:t>thế</a:t>
            </a:r>
            <a:r>
              <a:rPr lang="en-US" sz="2000">
                <a:solidFill>
                  <a:prstClr val="white"/>
                </a:solidFill>
                <a:latin typeface="Times New Roman" panose="02020603050405020304" pitchFamily="18" charset="0"/>
                <a:ea typeface="Times New Roman"/>
                <a:cs typeface="Times New Roman" panose="02020603050405020304" pitchFamily="18" charset="0"/>
              </a:rPr>
              <a:t> </a:t>
            </a:r>
            <a:r>
              <a:rPr lang="en-US" sz="2000" err="1">
                <a:solidFill>
                  <a:prstClr val="white"/>
                </a:solidFill>
                <a:latin typeface="Times New Roman" panose="02020603050405020304" pitchFamily="18" charset="0"/>
                <a:ea typeface="Times New Roman"/>
                <a:cs typeface="Times New Roman" panose="02020603050405020304" pitchFamily="18" charset="0"/>
              </a:rPr>
              <a:t>trung</a:t>
            </a:r>
            <a:r>
              <a:rPr lang="en-US" sz="2000">
                <a:solidFill>
                  <a:prstClr val="white"/>
                </a:solidFill>
                <a:latin typeface="Times New Roman" panose="02020603050405020304" pitchFamily="18" charset="0"/>
                <a:ea typeface="Times New Roman"/>
                <a:cs typeface="Times New Roman" panose="02020603050405020304" pitchFamily="18" charset="0"/>
              </a:rPr>
              <a:t> </a:t>
            </a:r>
            <a:r>
              <a:rPr lang="en-US" sz="2000" err="1">
                <a:solidFill>
                  <a:prstClr val="white"/>
                </a:solidFill>
                <a:latin typeface="Times New Roman" panose="02020603050405020304" pitchFamily="18" charset="0"/>
                <a:ea typeface="Times New Roman"/>
                <a:cs typeface="Times New Roman" panose="02020603050405020304" pitchFamily="18" charset="0"/>
              </a:rPr>
              <a:t>gian</a:t>
            </a:r>
            <a:r>
              <a:rPr lang="en-US" sz="2000">
                <a:solidFill>
                  <a:prstClr val="white"/>
                </a:solidFill>
                <a:latin typeface="Times New Roman" panose="02020603050405020304" pitchFamily="18" charset="0"/>
                <a:ea typeface="Times New Roman"/>
                <a:cs typeface="Times New Roman" panose="02020603050405020304" pitchFamily="18" charset="0"/>
              </a:rPr>
              <a:t>, </a:t>
            </a:r>
            <a:r>
              <a:rPr lang="en-US" sz="2000" err="1">
                <a:solidFill>
                  <a:prstClr val="white"/>
                </a:solidFill>
                <a:latin typeface="Times New Roman" panose="02020603050405020304" pitchFamily="18" charset="0"/>
                <a:ea typeface="Times New Roman"/>
                <a:cs typeface="Times New Roman" panose="02020603050405020304" pitchFamily="18" charset="0"/>
              </a:rPr>
              <a:t>thè</a:t>
            </a:r>
            <a:r>
              <a:rPr lang="en-US" sz="2000">
                <a:solidFill>
                  <a:prstClr val="white"/>
                </a:solidFill>
                <a:latin typeface="Times New Roman" panose="02020603050405020304" pitchFamily="18" charset="0"/>
                <a:ea typeface="Times New Roman"/>
                <a:cs typeface="Times New Roman" panose="02020603050405020304" pitchFamily="18" charset="0"/>
              </a:rPr>
              <a:t> </a:t>
            </a:r>
            <a:r>
              <a:rPr lang="en-US" sz="2000" err="1">
                <a:solidFill>
                  <a:prstClr val="white"/>
                </a:solidFill>
                <a:latin typeface="Times New Roman" panose="02020603050405020304" pitchFamily="18" charset="0"/>
                <a:ea typeface="Times New Roman"/>
                <a:cs typeface="Times New Roman" panose="02020603050405020304" pitchFamily="18" charset="0"/>
              </a:rPr>
              <a:t>lưỡi</a:t>
            </a:r>
            <a:r>
              <a:rPr lang="en-US" sz="2000">
                <a:solidFill>
                  <a:prstClr val="white"/>
                </a:solidFill>
                <a:latin typeface="Times New Roman" panose="02020603050405020304" pitchFamily="18" charset="0"/>
                <a:ea typeface="Times New Roman"/>
                <a:cs typeface="Times New Roman" panose="02020603050405020304" pitchFamily="18" charset="0"/>
              </a:rPr>
              <a:t> </a:t>
            </a:r>
            <a:r>
              <a:rPr lang="en-US" sz="2000" err="1">
                <a:solidFill>
                  <a:prstClr val="white"/>
                </a:solidFill>
                <a:latin typeface="Times New Roman" panose="02020603050405020304" pitchFamily="18" charset="0"/>
                <a:ea typeface="Times New Roman"/>
                <a:cs typeface="Times New Roman" panose="02020603050405020304" pitchFamily="18" charset="0"/>
              </a:rPr>
              <a:t>và</a:t>
            </a:r>
            <a:r>
              <a:rPr lang="en-US" sz="2000">
                <a:solidFill>
                  <a:prstClr val="white"/>
                </a:solidFill>
                <a:latin typeface="Times New Roman" panose="02020603050405020304" pitchFamily="18" charset="0"/>
                <a:ea typeface="Times New Roman"/>
                <a:cs typeface="Times New Roman" panose="02020603050405020304" pitchFamily="18" charset="0"/>
              </a:rPr>
              <a:t> </a:t>
            </a:r>
            <a:r>
              <a:rPr lang="en-US" sz="2000" err="1">
                <a:solidFill>
                  <a:prstClr val="white"/>
                </a:solidFill>
                <a:latin typeface="Times New Roman" panose="02020603050405020304" pitchFamily="18" charset="0"/>
                <a:ea typeface="Times New Roman"/>
                <a:cs typeface="Times New Roman" panose="02020603050405020304" pitchFamily="18" charset="0"/>
              </a:rPr>
              <a:t>há</a:t>
            </a:r>
            <a:r>
              <a:rPr lang="en-US" sz="2000">
                <a:solidFill>
                  <a:prstClr val="white"/>
                </a:solidFill>
                <a:latin typeface="Times New Roman" panose="02020603050405020304" pitchFamily="18" charset="0"/>
                <a:ea typeface="Times New Roman"/>
                <a:cs typeface="Times New Roman" panose="02020603050405020304" pitchFamily="18" charset="0"/>
              </a:rPr>
              <a:t> </a:t>
            </a:r>
            <a:r>
              <a:rPr lang="en-US" sz="2000" err="1">
                <a:solidFill>
                  <a:prstClr val="white"/>
                </a:solidFill>
                <a:latin typeface="Times New Roman" panose="02020603050405020304" pitchFamily="18" charset="0"/>
                <a:ea typeface="Times New Roman"/>
                <a:cs typeface="Times New Roman" panose="02020603050405020304" pitchFamily="18" charset="0"/>
              </a:rPr>
              <a:t>miệng</a:t>
            </a:r>
            <a:r>
              <a:rPr lang="en-US" sz="2000">
                <a:solidFill>
                  <a:prstClr val="white"/>
                </a:solidFill>
                <a:latin typeface="Times New Roman" panose="02020603050405020304" pitchFamily="18" charset="0"/>
                <a:ea typeface="Times New Roman"/>
                <a:cs typeface="Times New Roman" panose="02020603050405020304" pitchFamily="18" charset="0"/>
              </a:rPr>
              <a:t> </a:t>
            </a:r>
            <a:r>
              <a:rPr lang="en-US" sz="2000" err="1">
                <a:solidFill>
                  <a:prstClr val="white"/>
                </a:solidFill>
                <a:latin typeface="Times New Roman" panose="02020603050405020304" pitchFamily="18" charset="0"/>
                <a:ea typeface="Times New Roman"/>
                <a:cs typeface="Times New Roman" panose="02020603050405020304" pitchFamily="18" charset="0"/>
              </a:rPr>
              <a:t>tối</a:t>
            </a:r>
            <a:r>
              <a:rPr lang="en-US" sz="2000">
                <a:solidFill>
                  <a:prstClr val="white"/>
                </a:solidFill>
                <a:latin typeface="Times New Roman" panose="02020603050405020304" pitchFamily="18" charset="0"/>
                <a:ea typeface="Times New Roman"/>
                <a:cs typeface="Times New Roman" panose="02020603050405020304" pitchFamily="18" charset="0"/>
              </a:rPr>
              <a:t> </a:t>
            </a:r>
            <a:r>
              <a:rPr lang="en-US" sz="2000" err="1">
                <a:solidFill>
                  <a:prstClr val="white"/>
                </a:solidFill>
                <a:latin typeface="Times New Roman" panose="02020603050405020304" pitchFamily="18" charset="0"/>
                <a:ea typeface="Times New Roman"/>
                <a:cs typeface="Times New Roman" panose="02020603050405020304" pitchFamily="18" charset="0"/>
              </a:rPr>
              <a:t>đa</a:t>
            </a:r>
            <a:r>
              <a:rPr lang="en-US" sz="2000">
                <a:solidFill>
                  <a:prstClr val="white"/>
                </a:solidFill>
                <a:latin typeface="Times New Roman" panose="02020603050405020304" pitchFamily="18" charset="0"/>
                <a:ea typeface="Times New Roman"/>
                <a:cs typeface="Times New Roman" panose="02020603050405020304" pitchFamily="18" charset="0"/>
              </a:rPr>
              <a:t>, </a:t>
            </a:r>
            <a:r>
              <a:rPr lang="en-US" sz="2000" err="1">
                <a:solidFill>
                  <a:prstClr val="white"/>
                </a:solidFill>
                <a:latin typeface="Times New Roman" panose="02020603050405020304" pitchFamily="18" charset="0"/>
                <a:ea typeface="Times New Roman"/>
                <a:cs typeface="Times New Roman" panose="02020603050405020304" pitchFamily="18" charset="0"/>
              </a:rPr>
              <a:t>không</a:t>
            </a:r>
            <a:r>
              <a:rPr lang="en-US" sz="2000">
                <a:solidFill>
                  <a:prstClr val="white"/>
                </a:solidFill>
                <a:latin typeface="Times New Roman" panose="02020603050405020304" pitchFamily="18" charset="0"/>
                <a:ea typeface="Times New Roman"/>
                <a:cs typeface="Times New Roman" panose="02020603050405020304" pitchFamily="18" charset="0"/>
              </a:rPr>
              <a:t> </a:t>
            </a:r>
            <a:r>
              <a:rPr lang="en-US" sz="2000" err="1">
                <a:solidFill>
                  <a:prstClr val="white"/>
                </a:solidFill>
                <a:latin typeface="Times New Roman" panose="02020603050405020304" pitchFamily="18" charset="0"/>
                <a:ea typeface="Times New Roman"/>
                <a:cs typeface="Times New Roman" panose="02020603050405020304" pitchFamily="18" charset="0"/>
              </a:rPr>
              <a:t>phát</a:t>
            </a:r>
            <a:r>
              <a:rPr lang="en-US" sz="2000">
                <a:solidFill>
                  <a:prstClr val="white"/>
                </a:solidFill>
                <a:latin typeface="Times New Roman" panose="02020603050405020304" pitchFamily="18" charset="0"/>
                <a:ea typeface="Times New Roman"/>
                <a:cs typeface="Times New Roman" panose="02020603050405020304" pitchFamily="18" charset="0"/>
              </a:rPr>
              <a:t> </a:t>
            </a:r>
            <a:r>
              <a:rPr lang="en-US" sz="2000" err="1">
                <a:solidFill>
                  <a:prstClr val="white"/>
                </a:solidFill>
                <a:latin typeface="Times New Roman" panose="02020603050405020304" pitchFamily="18" charset="0"/>
                <a:ea typeface="Times New Roman"/>
                <a:cs typeface="Times New Roman" panose="02020603050405020304" pitchFamily="18" charset="0"/>
              </a:rPr>
              <a:t>âm</a:t>
            </a:r>
            <a:r>
              <a:rPr lang="en-US" sz="2000">
                <a:solidFill>
                  <a:prstClr val="white"/>
                </a:solidFill>
                <a:latin typeface="Times New Roman" panose="02020603050405020304" pitchFamily="18" charset="0"/>
                <a:ea typeface="Times New Roman"/>
                <a:cs typeface="Times New Roman" panose="02020603050405020304" pitchFamily="18" charset="0"/>
              </a:rPr>
              <a:t>.</a:t>
            </a:r>
            <a:endParaRPr lang="en-US" sz="2000">
              <a:solidFill>
                <a:prstClr val="white"/>
              </a:solidFill>
              <a:latin typeface="Times New Roman" panose="02020603050405020304" pitchFamily="18" charset="0"/>
              <a:ea typeface="Calibri"/>
              <a:cs typeface="Times New Roman" panose="02020603050405020304" pitchFamily="18" charset="0"/>
            </a:endParaRPr>
          </a:p>
          <a:p>
            <a:pPr lvl="0" indent="457200" algn="just">
              <a:lnSpc>
                <a:spcPct val="115000"/>
              </a:lnSpc>
            </a:pPr>
            <a:r>
              <a:rPr lang="en-US" sz="2000" err="1">
                <a:solidFill>
                  <a:prstClr val="white"/>
                </a:solidFill>
                <a:latin typeface="Times New Roman" panose="02020603050405020304" pitchFamily="18" charset="0"/>
                <a:ea typeface="Times New Roman"/>
                <a:cs typeface="Times New Roman" panose="02020603050405020304" pitchFamily="18" charset="0"/>
              </a:rPr>
              <a:t>Có</a:t>
            </a:r>
            <a:r>
              <a:rPr lang="en-US" sz="2000">
                <a:solidFill>
                  <a:prstClr val="white"/>
                </a:solidFill>
                <a:latin typeface="Times New Roman" panose="02020603050405020304" pitchFamily="18" charset="0"/>
                <a:ea typeface="Times New Roman"/>
                <a:cs typeface="Times New Roman" panose="02020603050405020304" pitchFamily="18" charset="0"/>
              </a:rPr>
              <a:t> 4 </a:t>
            </a:r>
            <a:r>
              <a:rPr lang="en-US" sz="2000" err="1">
                <a:solidFill>
                  <a:prstClr val="white"/>
                </a:solidFill>
                <a:latin typeface="Times New Roman" panose="02020603050405020304" pitchFamily="18" charset="0"/>
                <a:ea typeface="Times New Roman"/>
                <a:cs typeface="Times New Roman" panose="02020603050405020304" pitchFamily="18" charset="0"/>
              </a:rPr>
              <a:t>mức</a:t>
            </a:r>
            <a:r>
              <a:rPr lang="en-US" sz="2000">
                <a:solidFill>
                  <a:prstClr val="white"/>
                </a:solidFill>
                <a:latin typeface="Times New Roman" panose="02020603050405020304" pitchFamily="18" charset="0"/>
                <a:ea typeface="Times New Roman"/>
                <a:cs typeface="Times New Roman" panose="02020603050405020304" pitchFamily="18" charset="0"/>
              </a:rPr>
              <a:t> </a:t>
            </a:r>
            <a:r>
              <a:rPr lang="en-US" sz="2000" err="1">
                <a:solidFill>
                  <a:prstClr val="white"/>
                </a:solidFill>
                <a:latin typeface="Times New Roman" panose="02020603050405020304" pitchFamily="18" charset="0"/>
                <a:ea typeface="Times New Roman"/>
                <a:cs typeface="Times New Roman" panose="02020603050405020304" pitchFamily="18" charset="0"/>
              </a:rPr>
              <a:t>độ</a:t>
            </a:r>
            <a:r>
              <a:rPr lang="en-US" sz="2000">
                <a:solidFill>
                  <a:prstClr val="white"/>
                </a:solidFill>
                <a:latin typeface="Times New Roman" panose="02020603050405020304" pitchFamily="18" charset="0"/>
                <a:ea typeface="Times New Roman"/>
                <a:cs typeface="Times New Roman" panose="02020603050405020304" pitchFamily="18" charset="0"/>
              </a:rPr>
              <a:t> </a:t>
            </a:r>
            <a:r>
              <a:rPr lang="en-US" sz="2000" err="1">
                <a:solidFill>
                  <a:prstClr val="white"/>
                </a:solidFill>
                <a:latin typeface="Times New Roman" panose="02020603050405020304" pitchFamily="18" charset="0"/>
                <a:ea typeface="Times New Roman"/>
                <a:cs typeface="Times New Roman" panose="02020603050405020304" pitchFamily="18" charset="0"/>
              </a:rPr>
              <a:t>như</a:t>
            </a:r>
            <a:r>
              <a:rPr lang="en-US" sz="2000">
                <a:solidFill>
                  <a:prstClr val="white"/>
                </a:solidFill>
                <a:latin typeface="Times New Roman" panose="02020603050405020304" pitchFamily="18" charset="0"/>
                <a:ea typeface="Times New Roman"/>
                <a:cs typeface="Times New Roman" panose="02020603050405020304" pitchFamily="18" charset="0"/>
              </a:rPr>
              <a:t> </a:t>
            </a:r>
            <a:r>
              <a:rPr lang="en-US" sz="2000" err="1">
                <a:solidFill>
                  <a:prstClr val="white"/>
                </a:solidFill>
                <a:latin typeface="Times New Roman" panose="02020603050405020304" pitchFamily="18" charset="0"/>
                <a:ea typeface="Times New Roman"/>
                <a:cs typeface="Times New Roman" panose="02020603050405020304" pitchFamily="18" charset="0"/>
              </a:rPr>
              <a:t>sau</a:t>
            </a:r>
            <a:r>
              <a:rPr lang="en-US" sz="2000">
                <a:solidFill>
                  <a:prstClr val="white"/>
                </a:solidFill>
                <a:latin typeface="Times New Roman" panose="02020603050405020304" pitchFamily="18" charset="0"/>
                <a:ea typeface="Times New Roman"/>
                <a:cs typeface="Times New Roman" panose="02020603050405020304" pitchFamily="18" charset="0"/>
              </a:rPr>
              <a:t>:</a:t>
            </a:r>
            <a:endParaRPr lang="en-US" sz="2000">
              <a:solidFill>
                <a:prstClr val="white"/>
              </a:solidFill>
              <a:latin typeface="Times New Roman" panose="02020603050405020304" pitchFamily="18" charset="0"/>
              <a:ea typeface="Calibri"/>
              <a:cs typeface="Times New Roman" panose="02020603050405020304" pitchFamily="18" charset="0"/>
            </a:endParaRPr>
          </a:p>
          <a:p>
            <a:pPr lvl="0" indent="457200" algn="just">
              <a:lnSpc>
                <a:spcPct val="115000"/>
              </a:lnSpc>
            </a:pPr>
            <a:r>
              <a:rPr lang="en-US" sz="2000">
                <a:solidFill>
                  <a:prstClr val="white"/>
                </a:solidFill>
                <a:latin typeface="Times New Roman" panose="02020603050405020304" pitchFamily="18" charset="0"/>
                <a:ea typeface="Times New Roman"/>
                <a:cs typeface="Times New Roman" panose="02020603050405020304" pitchFamily="18" charset="0"/>
              </a:rPr>
              <a:t>- </a:t>
            </a:r>
            <a:r>
              <a:rPr lang="en-US" sz="2000" err="1">
                <a:solidFill>
                  <a:prstClr val="white"/>
                </a:solidFill>
                <a:latin typeface="Times New Roman" panose="02020603050405020304" pitchFamily="18" charset="0"/>
                <a:ea typeface="Times New Roman"/>
                <a:cs typeface="Times New Roman" panose="02020603050405020304" pitchFamily="18" charset="0"/>
              </a:rPr>
              <a:t>Độ</a:t>
            </a:r>
            <a:r>
              <a:rPr lang="en-US" sz="2000">
                <a:solidFill>
                  <a:prstClr val="white"/>
                </a:solidFill>
                <a:latin typeface="Times New Roman" panose="02020603050405020304" pitchFamily="18" charset="0"/>
                <a:ea typeface="Times New Roman"/>
                <a:cs typeface="Times New Roman" panose="02020603050405020304" pitchFamily="18" charset="0"/>
              </a:rPr>
              <a:t> I : </a:t>
            </a:r>
            <a:r>
              <a:rPr lang="en-US" sz="2000" err="1">
                <a:solidFill>
                  <a:prstClr val="white"/>
                </a:solidFill>
                <a:latin typeface="Times New Roman" panose="02020603050405020304" pitchFamily="18" charset="0"/>
                <a:ea typeface="Times New Roman"/>
                <a:cs typeface="Times New Roman" panose="02020603050405020304" pitchFamily="18" charset="0"/>
              </a:rPr>
              <a:t>Thấy</a:t>
            </a:r>
            <a:r>
              <a:rPr lang="en-US" sz="2000">
                <a:solidFill>
                  <a:prstClr val="white"/>
                </a:solidFill>
                <a:latin typeface="Times New Roman" panose="02020603050405020304" pitchFamily="18" charset="0"/>
                <a:ea typeface="Times New Roman"/>
                <a:cs typeface="Times New Roman" panose="02020603050405020304" pitchFamily="18" charset="0"/>
              </a:rPr>
              <a:t> </a:t>
            </a:r>
            <a:r>
              <a:rPr lang="en-US" sz="2000" err="1">
                <a:solidFill>
                  <a:prstClr val="white"/>
                </a:solidFill>
                <a:latin typeface="Times New Roman" panose="02020603050405020304" pitchFamily="18" charset="0"/>
                <a:ea typeface="Times New Roman"/>
                <a:cs typeface="Times New Roman" panose="02020603050405020304" pitchFamily="18" charset="0"/>
              </a:rPr>
              <a:t>khẩu</a:t>
            </a:r>
            <a:r>
              <a:rPr lang="en-US" sz="2000">
                <a:solidFill>
                  <a:prstClr val="white"/>
                </a:solidFill>
                <a:latin typeface="Times New Roman" panose="02020603050405020304" pitchFamily="18" charset="0"/>
                <a:ea typeface="Times New Roman"/>
                <a:cs typeface="Times New Roman" panose="02020603050405020304" pitchFamily="18" charset="0"/>
              </a:rPr>
              <a:t> </a:t>
            </a:r>
            <a:r>
              <a:rPr lang="en-US" sz="2000" err="1">
                <a:solidFill>
                  <a:prstClr val="white"/>
                </a:solidFill>
                <a:latin typeface="Times New Roman" panose="02020603050405020304" pitchFamily="18" charset="0"/>
                <a:ea typeface="Times New Roman"/>
                <a:cs typeface="Times New Roman" panose="02020603050405020304" pitchFamily="18" charset="0"/>
              </a:rPr>
              <a:t>cái</a:t>
            </a:r>
            <a:r>
              <a:rPr lang="en-US" sz="2000">
                <a:solidFill>
                  <a:prstClr val="white"/>
                </a:solidFill>
                <a:latin typeface="Times New Roman" panose="02020603050405020304" pitchFamily="18" charset="0"/>
                <a:ea typeface="Times New Roman"/>
                <a:cs typeface="Times New Roman" panose="02020603050405020304" pitchFamily="18" charset="0"/>
              </a:rPr>
              <a:t> </a:t>
            </a:r>
            <a:r>
              <a:rPr lang="en-US" sz="2000" err="1">
                <a:solidFill>
                  <a:prstClr val="white"/>
                </a:solidFill>
                <a:latin typeface="Times New Roman" panose="02020603050405020304" pitchFamily="18" charset="0"/>
                <a:ea typeface="Times New Roman"/>
                <a:cs typeface="Times New Roman" panose="02020603050405020304" pitchFamily="18" charset="0"/>
              </a:rPr>
              <a:t>cứng</a:t>
            </a:r>
            <a:r>
              <a:rPr lang="en-US" sz="2000">
                <a:solidFill>
                  <a:prstClr val="white"/>
                </a:solidFill>
                <a:latin typeface="Times New Roman" panose="02020603050405020304" pitchFamily="18" charset="0"/>
                <a:ea typeface="Times New Roman"/>
                <a:cs typeface="Times New Roman" panose="02020603050405020304" pitchFamily="18" charset="0"/>
              </a:rPr>
              <a:t>, </a:t>
            </a:r>
            <a:r>
              <a:rPr lang="en-US" sz="2000" err="1">
                <a:solidFill>
                  <a:prstClr val="white"/>
                </a:solidFill>
                <a:latin typeface="Times New Roman" panose="02020603050405020304" pitchFamily="18" charset="0"/>
                <a:ea typeface="Times New Roman"/>
                <a:cs typeface="Times New Roman" panose="02020603050405020304" pitchFamily="18" charset="0"/>
              </a:rPr>
              <a:t>khẩu</a:t>
            </a:r>
            <a:r>
              <a:rPr lang="en-US" sz="2000">
                <a:solidFill>
                  <a:prstClr val="white"/>
                </a:solidFill>
                <a:latin typeface="Times New Roman" panose="02020603050405020304" pitchFamily="18" charset="0"/>
                <a:ea typeface="Times New Roman"/>
                <a:cs typeface="Times New Roman" panose="02020603050405020304" pitchFamily="18" charset="0"/>
              </a:rPr>
              <a:t> </a:t>
            </a:r>
            <a:r>
              <a:rPr lang="en-US" sz="2000" err="1">
                <a:solidFill>
                  <a:prstClr val="white"/>
                </a:solidFill>
                <a:latin typeface="Times New Roman" panose="02020603050405020304" pitchFamily="18" charset="0"/>
                <a:ea typeface="Times New Roman"/>
                <a:cs typeface="Times New Roman" panose="02020603050405020304" pitchFamily="18" charset="0"/>
              </a:rPr>
              <a:t>cái</a:t>
            </a:r>
            <a:r>
              <a:rPr lang="en-US" sz="2000">
                <a:solidFill>
                  <a:prstClr val="white"/>
                </a:solidFill>
                <a:latin typeface="Times New Roman" panose="02020603050405020304" pitchFamily="18" charset="0"/>
                <a:ea typeface="Times New Roman"/>
                <a:cs typeface="Times New Roman" panose="02020603050405020304" pitchFamily="18" charset="0"/>
              </a:rPr>
              <a:t> </a:t>
            </a:r>
            <a:r>
              <a:rPr lang="en-US" sz="2000" err="1">
                <a:solidFill>
                  <a:prstClr val="white"/>
                </a:solidFill>
                <a:latin typeface="Times New Roman" panose="02020603050405020304" pitchFamily="18" charset="0"/>
                <a:ea typeface="Times New Roman"/>
                <a:cs typeface="Times New Roman" panose="02020603050405020304" pitchFamily="18" charset="0"/>
              </a:rPr>
              <a:t>mềm</a:t>
            </a:r>
            <a:r>
              <a:rPr lang="en-US" sz="2000">
                <a:solidFill>
                  <a:prstClr val="white"/>
                </a:solidFill>
                <a:latin typeface="Times New Roman" panose="02020603050405020304" pitchFamily="18" charset="0"/>
                <a:ea typeface="Times New Roman"/>
                <a:cs typeface="Times New Roman" panose="02020603050405020304" pitchFamily="18" charset="0"/>
              </a:rPr>
              <a:t>, </a:t>
            </a:r>
            <a:r>
              <a:rPr lang="en-US" sz="2000" err="1">
                <a:solidFill>
                  <a:prstClr val="white"/>
                </a:solidFill>
                <a:latin typeface="Times New Roman" panose="02020603050405020304" pitchFamily="18" charset="0"/>
                <a:ea typeface="Times New Roman"/>
                <a:cs typeface="Times New Roman" panose="02020603050405020304" pitchFamily="18" charset="0"/>
              </a:rPr>
              <a:t>toàn</a:t>
            </a:r>
            <a:r>
              <a:rPr lang="en-US" sz="2000">
                <a:solidFill>
                  <a:prstClr val="white"/>
                </a:solidFill>
                <a:latin typeface="Times New Roman" panose="02020603050405020304" pitchFamily="18" charset="0"/>
                <a:ea typeface="Times New Roman"/>
                <a:cs typeface="Times New Roman" panose="02020603050405020304" pitchFamily="18" charset="0"/>
              </a:rPr>
              <a:t> </a:t>
            </a:r>
            <a:r>
              <a:rPr lang="en-US" sz="2000" err="1">
                <a:solidFill>
                  <a:prstClr val="white"/>
                </a:solidFill>
                <a:latin typeface="Times New Roman" panose="02020603050405020304" pitchFamily="18" charset="0"/>
                <a:ea typeface="Times New Roman"/>
                <a:cs typeface="Times New Roman" panose="02020603050405020304" pitchFamily="18" charset="0"/>
              </a:rPr>
              <a:t>bộ</a:t>
            </a:r>
            <a:r>
              <a:rPr lang="en-US" sz="2000">
                <a:solidFill>
                  <a:prstClr val="white"/>
                </a:solidFill>
                <a:latin typeface="Times New Roman" panose="02020603050405020304" pitchFamily="18" charset="0"/>
                <a:ea typeface="Times New Roman"/>
                <a:cs typeface="Times New Roman" panose="02020603050405020304" pitchFamily="18" charset="0"/>
              </a:rPr>
              <a:t> </a:t>
            </a:r>
            <a:r>
              <a:rPr lang="en-US" sz="2000" err="1">
                <a:solidFill>
                  <a:prstClr val="white"/>
                </a:solidFill>
                <a:latin typeface="Times New Roman" panose="02020603050405020304" pitchFamily="18" charset="0"/>
                <a:ea typeface="Times New Roman"/>
                <a:cs typeface="Times New Roman" panose="02020603050405020304" pitchFamily="18" charset="0"/>
              </a:rPr>
              <a:t>lưỡi</a:t>
            </a:r>
            <a:r>
              <a:rPr lang="en-US" sz="2000">
                <a:solidFill>
                  <a:prstClr val="white"/>
                </a:solidFill>
                <a:latin typeface="Times New Roman" panose="02020603050405020304" pitchFamily="18" charset="0"/>
                <a:ea typeface="Times New Roman"/>
                <a:cs typeface="Times New Roman" panose="02020603050405020304" pitchFamily="18" charset="0"/>
              </a:rPr>
              <a:t> </a:t>
            </a:r>
            <a:r>
              <a:rPr lang="en-US" sz="2000" err="1">
                <a:solidFill>
                  <a:prstClr val="white"/>
                </a:solidFill>
                <a:latin typeface="Times New Roman" panose="02020603050405020304" pitchFamily="18" charset="0"/>
                <a:ea typeface="Times New Roman"/>
                <a:cs typeface="Times New Roman" panose="02020603050405020304" pitchFamily="18" charset="0"/>
              </a:rPr>
              <a:t>gà</a:t>
            </a:r>
            <a:r>
              <a:rPr lang="en-US" sz="2000">
                <a:solidFill>
                  <a:prstClr val="white"/>
                </a:solidFill>
                <a:latin typeface="Times New Roman" panose="02020603050405020304" pitchFamily="18" charset="0"/>
                <a:ea typeface="Times New Roman"/>
                <a:cs typeface="Times New Roman" panose="02020603050405020304" pitchFamily="18" charset="0"/>
              </a:rPr>
              <a:t>, </a:t>
            </a:r>
            <a:r>
              <a:rPr lang="en-US" sz="2000" err="1">
                <a:solidFill>
                  <a:prstClr val="white"/>
                </a:solidFill>
                <a:latin typeface="Times New Roman" panose="02020603050405020304" pitchFamily="18" charset="0"/>
                <a:ea typeface="Times New Roman"/>
                <a:cs typeface="Times New Roman" panose="02020603050405020304" pitchFamily="18" charset="0"/>
              </a:rPr>
              <a:t>thành</a:t>
            </a:r>
            <a:r>
              <a:rPr lang="en-US" sz="2000">
                <a:solidFill>
                  <a:prstClr val="white"/>
                </a:solidFill>
                <a:latin typeface="Times New Roman" panose="02020603050405020304" pitchFamily="18" charset="0"/>
                <a:ea typeface="Times New Roman"/>
                <a:cs typeface="Times New Roman" panose="02020603050405020304" pitchFamily="18" charset="0"/>
              </a:rPr>
              <a:t> </a:t>
            </a:r>
            <a:r>
              <a:rPr lang="en-US" sz="2000" err="1">
                <a:solidFill>
                  <a:prstClr val="white"/>
                </a:solidFill>
                <a:latin typeface="Times New Roman" panose="02020603050405020304" pitchFamily="18" charset="0"/>
                <a:ea typeface="Times New Roman"/>
                <a:cs typeface="Times New Roman" panose="02020603050405020304" pitchFamily="18" charset="0"/>
              </a:rPr>
              <a:t>sau</a:t>
            </a:r>
            <a:r>
              <a:rPr lang="en-US" sz="2000">
                <a:solidFill>
                  <a:prstClr val="white"/>
                </a:solidFill>
                <a:latin typeface="Times New Roman" panose="02020603050405020304" pitchFamily="18" charset="0"/>
                <a:ea typeface="Times New Roman"/>
                <a:cs typeface="Times New Roman" panose="02020603050405020304" pitchFamily="18" charset="0"/>
              </a:rPr>
              <a:t> </a:t>
            </a:r>
            <a:r>
              <a:rPr lang="en-US" sz="2000" err="1">
                <a:solidFill>
                  <a:prstClr val="white"/>
                </a:solidFill>
                <a:latin typeface="Times New Roman" panose="02020603050405020304" pitchFamily="18" charset="0"/>
                <a:ea typeface="Times New Roman"/>
                <a:cs typeface="Times New Roman" panose="02020603050405020304" pitchFamily="18" charset="0"/>
              </a:rPr>
              <a:t>họng</a:t>
            </a:r>
            <a:r>
              <a:rPr lang="en-US" sz="2000">
                <a:solidFill>
                  <a:prstClr val="white"/>
                </a:solidFill>
                <a:latin typeface="Times New Roman" panose="02020603050405020304" pitchFamily="18" charset="0"/>
                <a:ea typeface="Times New Roman"/>
                <a:cs typeface="Times New Roman" panose="02020603050405020304" pitchFamily="18" charset="0"/>
              </a:rPr>
              <a:t>, </a:t>
            </a:r>
            <a:r>
              <a:rPr lang="en-US" sz="2000" err="1">
                <a:solidFill>
                  <a:prstClr val="white"/>
                </a:solidFill>
                <a:latin typeface="Times New Roman" panose="02020603050405020304" pitchFamily="18" charset="0"/>
                <a:ea typeface="Times New Roman"/>
                <a:cs typeface="Times New Roman" panose="02020603050405020304" pitchFamily="18" charset="0"/>
              </a:rPr>
              <a:t>trụ</a:t>
            </a:r>
            <a:r>
              <a:rPr lang="en-US" sz="2000">
                <a:solidFill>
                  <a:prstClr val="white"/>
                </a:solidFill>
                <a:latin typeface="Times New Roman" panose="02020603050405020304" pitchFamily="18" charset="0"/>
                <a:ea typeface="Times New Roman"/>
                <a:cs typeface="Times New Roman" panose="02020603050405020304" pitchFamily="18" charset="0"/>
              </a:rPr>
              <a:t> </a:t>
            </a:r>
            <a:r>
              <a:rPr lang="en-US" sz="2000" err="1">
                <a:solidFill>
                  <a:prstClr val="white"/>
                </a:solidFill>
                <a:latin typeface="Times New Roman" panose="02020603050405020304" pitchFamily="18" charset="0"/>
                <a:ea typeface="Times New Roman"/>
                <a:cs typeface="Times New Roman" panose="02020603050405020304" pitchFamily="18" charset="0"/>
              </a:rPr>
              <a:t>trước</a:t>
            </a:r>
            <a:r>
              <a:rPr lang="en-US" sz="2000">
                <a:solidFill>
                  <a:prstClr val="white"/>
                </a:solidFill>
                <a:latin typeface="Times New Roman" panose="02020603050405020304" pitchFamily="18" charset="0"/>
                <a:ea typeface="Times New Roman"/>
                <a:cs typeface="Times New Roman" panose="02020603050405020304" pitchFamily="18" charset="0"/>
              </a:rPr>
              <a:t> </a:t>
            </a:r>
            <a:r>
              <a:rPr lang="en-US" sz="2000" err="1">
                <a:solidFill>
                  <a:prstClr val="white"/>
                </a:solidFill>
                <a:latin typeface="Times New Roman" panose="02020603050405020304" pitchFamily="18" charset="0"/>
                <a:ea typeface="Times New Roman"/>
                <a:cs typeface="Times New Roman" panose="02020603050405020304" pitchFamily="18" charset="0"/>
              </a:rPr>
              <a:t>và</a:t>
            </a:r>
            <a:r>
              <a:rPr lang="en-US" sz="2000">
                <a:solidFill>
                  <a:prstClr val="white"/>
                </a:solidFill>
                <a:latin typeface="Times New Roman" panose="02020603050405020304" pitchFamily="18" charset="0"/>
                <a:ea typeface="Times New Roman"/>
                <a:cs typeface="Times New Roman" panose="02020603050405020304" pitchFamily="18" charset="0"/>
              </a:rPr>
              <a:t> </a:t>
            </a:r>
            <a:r>
              <a:rPr lang="en-US" sz="2000" err="1">
                <a:solidFill>
                  <a:prstClr val="white"/>
                </a:solidFill>
                <a:latin typeface="Times New Roman" panose="02020603050405020304" pitchFamily="18" charset="0"/>
                <a:ea typeface="Times New Roman"/>
                <a:cs typeface="Times New Roman" panose="02020603050405020304" pitchFamily="18" charset="0"/>
              </a:rPr>
              <a:t>trụ</a:t>
            </a:r>
            <a:r>
              <a:rPr lang="en-US" sz="2000">
                <a:solidFill>
                  <a:prstClr val="white"/>
                </a:solidFill>
                <a:latin typeface="Times New Roman" panose="02020603050405020304" pitchFamily="18" charset="0"/>
                <a:ea typeface="Times New Roman"/>
                <a:cs typeface="Times New Roman" panose="02020603050405020304" pitchFamily="18" charset="0"/>
              </a:rPr>
              <a:t> </a:t>
            </a:r>
            <a:r>
              <a:rPr lang="en-US" sz="2000" err="1">
                <a:solidFill>
                  <a:prstClr val="white"/>
                </a:solidFill>
                <a:latin typeface="Times New Roman" panose="02020603050405020304" pitchFamily="18" charset="0"/>
                <a:ea typeface="Times New Roman"/>
                <a:cs typeface="Times New Roman" panose="02020603050405020304" pitchFamily="18" charset="0"/>
              </a:rPr>
              <a:t>sau</a:t>
            </a:r>
            <a:r>
              <a:rPr lang="en-US" sz="2000">
                <a:solidFill>
                  <a:prstClr val="white"/>
                </a:solidFill>
                <a:latin typeface="Times New Roman" panose="02020603050405020304" pitchFamily="18" charset="0"/>
                <a:ea typeface="Times New Roman"/>
                <a:cs typeface="Times New Roman" panose="02020603050405020304" pitchFamily="18" charset="0"/>
              </a:rPr>
              <a:t> </a:t>
            </a:r>
            <a:r>
              <a:rPr lang="en-US" sz="2000" err="1">
                <a:solidFill>
                  <a:prstClr val="white"/>
                </a:solidFill>
                <a:latin typeface="Times New Roman" panose="02020603050405020304" pitchFamily="18" charset="0"/>
                <a:ea typeface="Times New Roman"/>
                <a:cs typeface="Times New Roman" panose="02020603050405020304" pitchFamily="18" charset="0"/>
              </a:rPr>
              <a:t>Amidan</a:t>
            </a:r>
            <a:endParaRPr lang="en-US" sz="2000">
              <a:solidFill>
                <a:prstClr val="white"/>
              </a:solidFill>
              <a:latin typeface="Times New Roman" panose="02020603050405020304" pitchFamily="18" charset="0"/>
              <a:ea typeface="Calibri"/>
              <a:cs typeface="Times New Roman" panose="02020603050405020304" pitchFamily="18" charset="0"/>
            </a:endParaRPr>
          </a:p>
          <a:p>
            <a:pPr lvl="0" indent="457200" algn="just">
              <a:lnSpc>
                <a:spcPct val="115000"/>
              </a:lnSpc>
            </a:pPr>
            <a:r>
              <a:rPr lang="en-US" sz="2000" spc="50">
                <a:solidFill>
                  <a:prstClr val="white"/>
                </a:solidFill>
                <a:latin typeface="Times New Roman" panose="02020603050405020304" pitchFamily="18" charset="0"/>
                <a:ea typeface="Times New Roman"/>
                <a:cs typeface="Times New Roman" panose="02020603050405020304" pitchFamily="18" charset="0"/>
              </a:rPr>
              <a:t>- </a:t>
            </a:r>
            <a:r>
              <a:rPr lang="en-US" sz="2000" spc="50" err="1">
                <a:solidFill>
                  <a:prstClr val="white"/>
                </a:solidFill>
                <a:latin typeface="Times New Roman" panose="02020603050405020304" pitchFamily="18" charset="0"/>
                <a:ea typeface="Times New Roman"/>
                <a:cs typeface="Times New Roman" panose="02020603050405020304" pitchFamily="18" charset="0"/>
              </a:rPr>
              <a:t>Độ</a:t>
            </a:r>
            <a:r>
              <a:rPr lang="en-US" sz="2000" spc="50">
                <a:solidFill>
                  <a:prstClr val="white"/>
                </a:solidFill>
                <a:latin typeface="Times New Roman" panose="02020603050405020304" pitchFamily="18" charset="0"/>
                <a:ea typeface="Times New Roman"/>
                <a:cs typeface="Times New Roman" panose="02020603050405020304" pitchFamily="18" charset="0"/>
              </a:rPr>
              <a:t> II: </a:t>
            </a:r>
            <a:r>
              <a:rPr lang="en-US" sz="2000" spc="50" err="1">
                <a:solidFill>
                  <a:prstClr val="white"/>
                </a:solidFill>
                <a:latin typeface="Times New Roman" panose="02020603050405020304" pitchFamily="18" charset="0"/>
                <a:ea typeface="Times New Roman"/>
                <a:cs typeface="Times New Roman" panose="02020603050405020304" pitchFamily="18" charset="0"/>
              </a:rPr>
              <a:t>Thấy</a:t>
            </a:r>
            <a:r>
              <a:rPr lang="en-US" sz="2000" spc="50">
                <a:solidFill>
                  <a:prstClr val="white"/>
                </a:solidFill>
                <a:latin typeface="Times New Roman" panose="02020603050405020304" pitchFamily="18" charset="0"/>
                <a:ea typeface="Times New Roman"/>
                <a:cs typeface="Times New Roman" panose="02020603050405020304" pitchFamily="18" charset="0"/>
              </a:rPr>
              <a:t> </a:t>
            </a:r>
            <a:r>
              <a:rPr lang="en-US" sz="2000" spc="50" err="1">
                <a:solidFill>
                  <a:prstClr val="white"/>
                </a:solidFill>
                <a:latin typeface="Times New Roman" panose="02020603050405020304" pitchFamily="18" charset="0"/>
                <a:ea typeface="Times New Roman"/>
                <a:cs typeface="Times New Roman" panose="02020603050405020304" pitchFamily="18" charset="0"/>
              </a:rPr>
              <a:t>khẩu</a:t>
            </a:r>
            <a:r>
              <a:rPr lang="en-US" sz="2000" spc="50">
                <a:solidFill>
                  <a:prstClr val="white"/>
                </a:solidFill>
                <a:latin typeface="Times New Roman" panose="02020603050405020304" pitchFamily="18" charset="0"/>
                <a:ea typeface="Times New Roman"/>
                <a:cs typeface="Times New Roman" panose="02020603050405020304" pitchFamily="18" charset="0"/>
              </a:rPr>
              <a:t> </a:t>
            </a:r>
            <a:r>
              <a:rPr lang="en-US" sz="2000" spc="50" err="1">
                <a:solidFill>
                  <a:prstClr val="white"/>
                </a:solidFill>
                <a:latin typeface="Times New Roman" panose="02020603050405020304" pitchFamily="18" charset="0"/>
                <a:ea typeface="Times New Roman"/>
                <a:cs typeface="Times New Roman" panose="02020603050405020304" pitchFamily="18" charset="0"/>
              </a:rPr>
              <a:t>cái</a:t>
            </a:r>
            <a:r>
              <a:rPr lang="en-US" sz="2000" spc="50">
                <a:solidFill>
                  <a:prstClr val="white"/>
                </a:solidFill>
                <a:latin typeface="Times New Roman" panose="02020603050405020304" pitchFamily="18" charset="0"/>
                <a:ea typeface="Times New Roman"/>
                <a:cs typeface="Times New Roman" panose="02020603050405020304" pitchFamily="18" charset="0"/>
              </a:rPr>
              <a:t> </a:t>
            </a:r>
            <a:r>
              <a:rPr lang="en-US" sz="2000" spc="50" err="1">
                <a:solidFill>
                  <a:prstClr val="white"/>
                </a:solidFill>
                <a:latin typeface="Times New Roman" panose="02020603050405020304" pitchFamily="18" charset="0"/>
                <a:ea typeface="Times New Roman"/>
                <a:cs typeface="Times New Roman" panose="02020603050405020304" pitchFamily="18" charset="0"/>
              </a:rPr>
              <a:t>cứng</a:t>
            </a:r>
            <a:r>
              <a:rPr lang="en-US" sz="2000" spc="50">
                <a:solidFill>
                  <a:prstClr val="white"/>
                </a:solidFill>
                <a:latin typeface="Times New Roman" panose="02020603050405020304" pitchFamily="18" charset="0"/>
                <a:ea typeface="Times New Roman"/>
                <a:cs typeface="Times New Roman" panose="02020603050405020304" pitchFamily="18" charset="0"/>
              </a:rPr>
              <a:t>, </a:t>
            </a:r>
            <a:r>
              <a:rPr lang="en-US" sz="2000" spc="50" err="1">
                <a:solidFill>
                  <a:prstClr val="white"/>
                </a:solidFill>
                <a:latin typeface="Times New Roman" panose="02020603050405020304" pitchFamily="18" charset="0"/>
                <a:ea typeface="Times New Roman"/>
                <a:cs typeface="Times New Roman" panose="02020603050405020304" pitchFamily="18" charset="0"/>
              </a:rPr>
              <a:t>khẩu</a:t>
            </a:r>
            <a:r>
              <a:rPr lang="en-US" sz="2000" spc="50">
                <a:solidFill>
                  <a:prstClr val="white"/>
                </a:solidFill>
                <a:latin typeface="Times New Roman" panose="02020603050405020304" pitchFamily="18" charset="0"/>
                <a:ea typeface="Times New Roman"/>
                <a:cs typeface="Times New Roman" panose="02020603050405020304" pitchFamily="18" charset="0"/>
              </a:rPr>
              <a:t> </a:t>
            </a:r>
            <a:r>
              <a:rPr lang="en-US" sz="2000" spc="50" err="1">
                <a:solidFill>
                  <a:prstClr val="white"/>
                </a:solidFill>
                <a:latin typeface="Times New Roman" panose="02020603050405020304" pitchFamily="18" charset="0"/>
                <a:ea typeface="Times New Roman"/>
                <a:cs typeface="Times New Roman" panose="02020603050405020304" pitchFamily="18" charset="0"/>
              </a:rPr>
              <a:t>cái</a:t>
            </a:r>
            <a:r>
              <a:rPr lang="en-US" sz="2000" spc="50">
                <a:solidFill>
                  <a:prstClr val="white"/>
                </a:solidFill>
                <a:latin typeface="Times New Roman" panose="02020603050405020304" pitchFamily="18" charset="0"/>
                <a:ea typeface="Times New Roman"/>
                <a:cs typeface="Times New Roman" panose="02020603050405020304" pitchFamily="18" charset="0"/>
              </a:rPr>
              <a:t> </a:t>
            </a:r>
            <a:r>
              <a:rPr lang="en-US" sz="2000" spc="50" err="1">
                <a:solidFill>
                  <a:prstClr val="white"/>
                </a:solidFill>
                <a:latin typeface="Times New Roman" panose="02020603050405020304" pitchFamily="18" charset="0"/>
                <a:ea typeface="Times New Roman"/>
                <a:cs typeface="Times New Roman" panose="02020603050405020304" pitchFamily="18" charset="0"/>
              </a:rPr>
              <a:t>mềm</a:t>
            </a:r>
            <a:r>
              <a:rPr lang="en-US" sz="2000" spc="50">
                <a:solidFill>
                  <a:prstClr val="white"/>
                </a:solidFill>
                <a:latin typeface="Times New Roman" panose="02020603050405020304" pitchFamily="18" charset="0"/>
                <a:ea typeface="Times New Roman"/>
                <a:cs typeface="Times New Roman" panose="02020603050405020304" pitchFamily="18" charset="0"/>
              </a:rPr>
              <a:t>, </a:t>
            </a:r>
            <a:r>
              <a:rPr lang="en-US" sz="2000" spc="50" err="1">
                <a:solidFill>
                  <a:prstClr val="white"/>
                </a:solidFill>
                <a:latin typeface="Times New Roman" panose="02020603050405020304" pitchFamily="18" charset="0"/>
                <a:ea typeface="Times New Roman"/>
                <a:cs typeface="Times New Roman" panose="02020603050405020304" pitchFamily="18" charset="0"/>
              </a:rPr>
              <a:t>một</a:t>
            </a:r>
            <a:r>
              <a:rPr lang="en-US" sz="2000" spc="50">
                <a:solidFill>
                  <a:prstClr val="white"/>
                </a:solidFill>
                <a:latin typeface="Times New Roman" panose="02020603050405020304" pitchFamily="18" charset="0"/>
                <a:ea typeface="Times New Roman"/>
                <a:cs typeface="Times New Roman" panose="02020603050405020304" pitchFamily="18" charset="0"/>
              </a:rPr>
              <a:t> </a:t>
            </a:r>
            <a:r>
              <a:rPr lang="en-US" sz="2000" spc="50" err="1">
                <a:solidFill>
                  <a:prstClr val="white"/>
                </a:solidFill>
                <a:latin typeface="Times New Roman" panose="02020603050405020304" pitchFamily="18" charset="0"/>
                <a:ea typeface="Times New Roman"/>
                <a:cs typeface="Times New Roman" panose="02020603050405020304" pitchFamily="18" charset="0"/>
              </a:rPr>
              <a:t>phần</a:t>
            </a:r>
            <a:r>
              <a:rPr lang="en-US" sz="2000" spc="50">
                <a:solidFill>
                  <a:prstClr val="white"/>
                </a:solidFill>
                <a:latin typeface="Times New Roman" panose="02020603050405020304" pitchFamily="18" charset="0"/>
                <a:ea typeface="Times New Roman"/>
                <a:cs typeface="Times New Roman" panose="02020603050405020304" pitchFamily="18" charset="0"/>
              </a:rPr>
              <a:t> </a:t>
            </a:r>
            <a:r>
              <a:rPr lang="en-US" sz="2000" spc="50" err="1">
                <a:solidFill>
                  <a:prstClr val="white"/>
                </a:solidFill>
                <a:latin typeface="Times New Roman" panose="02020603050405020304" pitchFamily="18" charset="0"/>
                <a:ea typeface="Times New Roman"/>
                <a:cs typeface="Times New Roman" panose="02020603050405020304" pitchFamily="18" charset="0"/>
              </a:rPr>
              <a:t>lưỡi</a:t>
            </a:r>
            <a:r>
              <a:rPr lang="en-US" sz="2000" spc="50">
                <a:solidFill>
                  <a:prstClr val="white"/>
                </a:solidFill>
                <a:latin typeface="Times New Roman" panose="02020603050405020304" pitchFamily="18" charset="0"/>
                <a:ea typeface="Times New Roman"/>
                <a:cs typeface="Times New Roman" panose="02020603050405020304" pitchFamily="18" charset="0"/>
              </a:rPr>
              <a:t> </a:t>
            </a:r>
            <a:r>
              <a:rPr lang="en-US" sz="2000" spc="50" err="1">
                <a:solidFill>
                  <a:prstClr val="white"/>
                </a:solidFill>
                <a:latin typeface="Times New Roman" panose="02020603050405020304" pitchFamily="18" charset="0"/>
                <a:ea typeface="Times New Roman"/>
                <a:cs typeface="Times New Roman" panose="02020603050405020304" pitchFamily="18" charset="0"/>
              </a:rPr>
              <a:t>gà</a:t>
            </a:r>
            <a:r>
              <a:rPr lang="en-US" sz="2000" spc="50">
                <a:solidFill>
                  <a:prstClr val="white"/>
                </a:solidFill>
                <a:latin typeface="Times New Roman" panose="02020603050405020304" pitchFamily="18" charset="0"/>
                <a:ea typeface="Times New Roman"/>
                <a:cs typeface="Times New Roman" panose="02020603050405020304" pitchFamily="18" charset="0"/>
              </a:rPr>
              <a:t>, </a:t>
            </a:r>
            <a:r>
              <a:rPr lang="en-US" sz="2000" spc="50" err="1">
                <a:solidFill>
                  <a:prstClr val="white"/>
                </a:solidFill>
                <a:latin typeface="Times New Roman" panose="02020603050405020304" pitchFamily="18" charset="0"/>
                <a:ea typeface="Times New Roman"/>
                <a:cs typeface="Times New Roman" panose="02020603050405020304" pitchFamily="18" charset="0"/>
              </a:rPr>
              <a:t>thành</a:t>
            </a:r>
            <a:r>
              <a:rPr lang="en-US" sz="2000" spc="50">
                <a:solidFill>
                  <a:prstClr val="white"/>
                </a:solidFill>
                <a:latin typeface="Times New Roman" panose="02020603050405020304" pitchFamily="18" charset="0"/>
                <a:ea typeface="Times New Roman"/>
                <a:cs typeface="Times New Roman" panose="02020603050405020304" pitchFamily="18" charset="0"/>
              </a:rPr>
              <a:t> </a:t>
            </a:r>
            <a:r>
              <a:rPr lang="en-US" sz="2000" spc="50" err="1">
                <a:solidFill>
                  <a:prstClr val="white"/>
                </a:solidFill>
                <a:latin typeface="Times New Roman" panose="02020603050405020304" pitchFamily="18" charset="0"/>
                <a:ea typeface="Times New Roman"/>
                <a:cs typeface="Times New Roman" panose="02020603050405020304" pitchFamily="18" charset="0"/>
              </a:rPr>
              <a:t>sau</a:t>
            </a:r>
            <a:r>
              <a:rPr lang="en-US" sz="2000" spc="50">
                <a:solidFill>
                  <a:prstClr val="white"/>
                </a:solidFill>
                <a:latin typeface="Times New Roman" panose="02020603050405020304" pitchFamily="18" charset="0"/>
                <a:ea typeface="Times New Roman"/>
                <a:cs typeface="Times New Roman" panose="02020603050405020304" pitchFamily="18" charset="0"/>
              </a:rPr>
              <a:t> </a:t>
            </a:r>
            <a:r>
              <a:rPr lang="en-US" sz="2000" spc="50" err="1">
                <a:solidFill>
                  <a:prstClr val="white"/>
                </a:solidFill>
                <a:latin typeface="Times New Roman" panose="02020603050405020304" pitchFamily="18" charset="0"/>
                <a:ea typeface="Times New Roman"/>
                <a:cs typeface="Times New Roman" panose="02020603050405020304" pitchFamily="18" charset="0"/>
              </a:rPr>
              <a:t>họng</a:t>
            </a:r>
            <a:r>
              <a:rPr lang="en-US" sz="2000" spc="50">
                <a:solidFill>
                  <a:prstClr val="white"/>
                </a:solidFill>
                <a:latin typeface="Times New Roman" panose="02020603050405020304" pitchFamily="18" charset="0"/>
                <a:ea typeface="Times New Roman"/>
                <a:cs typeface="Times New Roman" panose="02020603050405020304" pitchFamily="18" charset="0"/>
              </a:rPr>
              <a:t>.</a:t>
            </a:r>
          </a:p>
          <a:p>
            <a:pPr lvl="0" indent="457200" algn="just">
              <a:lnSpc>
                <a:spcPct val="115000"/>
              </a:lnSpc>
            </a:pPr>
            <a:r>
              <a:rPr lang="en-US" sz="2000">
                <a:solidFill>
                  <a:prstClr val="white"/>
                </a:solidFill>
                <a:latin typeface="Times New Roman" panose="02020603050405020304" pitchFamily="18" charset="0"/>
                <a:ea typeface="Calibri"/>
                <a:cs typeface="Times New Roman" panose="02020603050405020304" pitchFamily="18" charset="0"/>
              </a:rPr>
              <a:t>		</a:t>
            </a:r>
            <a:r>
              <a:rPr lang="en-US" sz="2000" b="1">
                <a:solidFill>
                  <a:srgbClr val="FF0000"/>
                </a:solidFill>
                <a:latin typeface="Times New Roman" panose="02020603050405020304" pitchFamily="18" charset="0"/>
                <a:ea typeface="Calibri"/>
                <a:cs typeface="Times New Roman" panose="02020603050405020304" pitchFamily="18" charset="0"/>
              </a:rPr>
              <a:t>=&gt; </a:t>
            </a:r>
            <a:r>
              <a:rPr lang="en-US" sz="2000" b="1" err="1">
                <a:solidFill>
                  <a:srgbClr val="FF0000"/>
                </a:solidFill>
                <a:latin typeface="Times New Roman" panose="02020603050405020304" pitchFamily="18" charset="0"/>
                <a:ea typeface="Calibri"/>
                <a:cs typeface="Times New Roman" panose="02020603050405020304" pitchFamily="18" charset="0"/>
              </a:rPr>
              <a:t>Đường</a:t>
            </a:r>
            <a:r>
              <a:rPr lang="en-US" sz="2000" b="1">
                <a:solidFill>
                  <a:srgbClr val="FF0000"/>
                </a:solidFill>
                <a:latin typeface="Times New Roman" panose="02020603050405020304" pitchFamily="18" charset="0"/>
                <a:ea typeface="Calibri"/>
                <a:cs typeface="Times New Roman" panose="02020603050405020304" pitchFamily="18" charset="0"/>
              </a:rPr>
              <a:t> </a:t>
            </a:r>
            <a:r>
              <a:rPr lang="en-US" sz="2000" b="1" err="1">
                <a:solidFill>
                  <a:srgbClr val="FF0000"/>
                </a:solidFill>
                <a:latin typeface="Times New Roman" panose="02020603050405020304" pitchFamily="18" charset="0"/>
                <a:ea typeface="Calibri"/>
                <a:cs typeface="Times New Roman" panose="02020603050405020304" pitchFamily="18" charset="0"/>
              </a:rPr>
              <a:t>thở</a:t>
            </a:r>
            <a:r>
              <a:rPr lang="en-US" sz="2000" b="1">
                <a:solidFill>
                  <a:srgbClr val="FF0000"/>
                </a:solidFill>
                <a:latin typeface="Times New Roman" panose="02020603050405020304" pitchFamily="18" charset="0"/>
                <a:ea typeface="Calibri"/>
                <a:cs typeface="Times New Roman" panose="02020603050405020304" pitchFamily="18" charset="0"/>
              </a:rPr>
              <a:t> </a:t>
            </a:r>
            <a:r>
              <a:rPr lang="en-US" sz="2000" b="1" err="1">
                <a:solidFill>
                  <a:srgbClr val="FF0000"/>
                </a:solidFill>
                <a:latin typeface="Times New Roman" panose="02020603050405020304" pitchFamily="18" charset="0"/>
                <a:ea typeface="Calibri"/>
                <a:cs typeface="Times New Roman" panose="02020603050405020304" pitchFamily="18" charset="0"/>
              </a:rPr>
              <a:t>thuận</a:t>
            </a:r>
            <a:r>
              <a:rPr lang="en-US" sz="2000" b="1">
                <a:solidFill>
                  <a:srgbClr val="FF0000"/>
                </a:solidFill>
                <a:latin typeface="Times New Roman" panose="02020603050405020304" pitchFamily="18" charset="0"/>
                <a:ea typeface="Calibri"/>
                <a:cs typeface="Times New Roman" panose="02020603050405020304" pitchFamily="18" charset="0"/>
              </a:rPr>
              <a:t> </a:t>
            </a:r>
            <a:r>
              <a:rPr lang="en-US" sz="2000" b="1" err="1">
                <a:solidFill>
                  <a:srgbClr val="FF0000"/>
                </a:solidFill>
                <a:latin typeface="Times New Roman" panose="02020603050405020304" pitchFamily="18" charset="0"/>
                <a:ea typeface="Calibri"/>
                <a:cs typeface="Times New Roman" panose="02020603050405020304" pitchFamily="18" charset="0"/>
              </a:rPr>
              <a:t>lợi</a:t>
            </a:r>
            <a:endParaRPr lang="en-US" sz="2000" b="1">
              <a:solidFill>
                <a:srgbClr val="FF0000"/>
              </a:solidFill>
              <a:latin typeface="Times New Roman" panose="02020603050405020304" pitchFamily="18" charset="0"/>
              <a:ea typeface="Calibri"/>
              <a:cs typeface="Times New Roman" panose="02020603050405020304" pitchFamily="18" charset="0"/>
            </a:endParaRPr>
          </a:p>
          <a:p>
            <a:pPr lvl="0" indent="457200" algn="just">
              <a:lnSpc>
                <a:spcPct val="115000"/>
              </a:lnSpc>
            </a:pPr>
            <a:r>
              <a:rPr lang="en-US" sz="2000">
                <a:solidFill>
                  <a:prstClr val="white"/>
                </a:solidFill>
                <a:latin typeface="Times New Roman" panose="02020603050405020304" pitchFamily="18" charset="0"/>
                <a:ea typeface="Times New Roman"/>
                <a:cs typeface="Times New Roman" panose="02020603050405020304" pitchFamily="18" charset="0"/>
              </a:rPr>
              <a:t>- </a:t>
            </a:r>
            <a:r>
              <a:rPr lang="en-US" sz="2000" err="1">
                <a:solidFill>
                  <a:prstClr val="white"/>
                </a:solidFill>
                <a:latin typeface="Times New Roman" panose="02020603050405020304" pitchFamily="18" charset="0"/>
                <a:ea typeface="Times New Roman"/>
                <a:cs typeface="Times New Roman" panose="02020603050405020304" pitchFamily="18" charset="0"/>
              </a:rPr>
              <a:t>Độ</a:t>
            </a:r>
            <a:r>
              <a:rPr lang="en-US" sz="2000">
                <a:solidFill>
                  <a:prstClr val="white"/>
                </a:solidFill>
                <a:latin typeface="Times New Roman" panose="02020603050405020304" pitchFamily="18" charset="0"/>
                <a:ea typeface="Times New Roman"/>
                <a:cs typeface="Times New Roman" panose="02020603050405020304" pitchFamily="18" charset="0"/>
              </a:rPr>
              <a:t> III: </a:t>
            </a:r>
            <a:r>
              <a:rPr lang="en-US" sz="2000" err="1">
                <a:solidFill>
                  <a:prstClr val="white"/>
                </a:solidFill>
                <a:latin typeface="Times New Roman" panose="02020603050405020304" pitchFamily="18" charset="0"/>
                <a:ea typeface="Times New Roman"/>
                <a:cs typeface="Times New Roman" panose="02020603050405020304" pitchFamily="18" charset="0"/>
              </a:rPr>
              <a:t>Thấy</a:t>
            </a:r>
            <a:r>
              <a:rPr lang="en-US" sz="2000">
                <a:solidFill>
                  <a:prstClr val="white"/>
                </a:solidFill>
                <a:latin typeface="Times New Roman" panose="02020603050405020304" pitchFamily="18" charset="0"/>
                <a:ea typeface="Times New Roman"/>
                <a:cs typeface="Times New Roman" panose="02020603050405020304" pitchFamily="18" charset="0"/>
              </a:rPr>
              <a:t> </a:t>
            </a:r>
            <a:r>
              <a:rPr lang="en-US" sz="2000" err="1">
                <a:solidFill>
                  <a:prstClr val="white"/>
                </a:solidFill>
                <a:latin typeface="Times New Roman" panose="02020603050405020304" pitchFamily="18" charset="0"/>
                <a:ea typeface="Times New Roman"/>
                <a:cs typeface="Times New Roman" panose="02020603050405020304" pitchFamily="18" charset="0"/>
              </a:rPr>
              <a:t>khẩu</a:t>
            </a:r>
            <a:r>
              <a:rPr lang="en-US" sz="2000">
                <a:solidFill>
                  <a:prstClr val="white"/>
                </a:solidFill>
                <a:latin typeface="Times New Roman" panose="02020603050405020304" pitchFamily="18" charset="0"/>
                <a:ea typeface="Times New Roman"/>
                <a:cs typeface="Times New Roman" panose="02020603050405020304" pitchFamily="18" charset="0"/>
              </a:rPr>
              <a:t> </a:t>
            </a:r>
            <a:r>
              <a:rPr lang="en-US" sz="2000" err="1">
                <a:solidFill>
                  <a:prstClr val="white"/>
                </a:solidFill>
                <a:latin typeface="Times New Roman" panose="02020603050405020304" pitchFamily="18" charset="0"/>
                <a:ea typeface="Times New Roman"/>
                <a:cs typeface="Times New Roman" panose="02020603050405020304" pitchFamily="18" charset="0"/>
              </a:rPr>
              <a:t>cái</a:t>
            </a:r>
            <a:r>
              <a:rPr lang="en-US" sz="2000">
                <a:solidFill>
                  <a:prstClr val="white"/>
                </a:solidFill>
                <a:latin typeface="Times New Roman" panose="02020603050405020304" pitchFamily="18" charset="0"/>
                <a:ea typeface="Times New Roman"/>
                <a:cs typeface="Times New Roman" panose="02020603050405020304" pitchFamily="18" charset="0"/>
              </a:rPr>
              <a:t> </a:t>
            </a:r>
            <a:r>
              <a:rPr lang="en-US" sz="2000" err="1">
                <a:solidFill>
                  <a:prstClr val="white"/>
                </a:solidFill>
                <a:latin typeface="Times New Roman" panose="02020603050405020304" pitchFamily="18" charset="0"/>
                <a:ea typeface="Times New Roman"/>
                <a:cs typeface="Times New Roman" panose="02020603050405020304" pitchFamily="18" charset="0"/>
              </a:rPr>
              <a:t>cứng</a:t>
            </a:r>
            <a:r>
              <a:rPr lang="en-US" sz="2000">
                <a:solidFill>
                  <a:prstClr val="white"/>
                </a:solidFill>
                <a:latin typeface="Times New Roman" panose="02020603050405020304" pitchFamily="18" charset="0"/>
                <a:ea typeface="Times New Roman"/>
                <a:cs typeface="Times New Roman" panose="02020603050405020304" pitchFamily="18" charset="0"/>
              </a:rPr>
              <a:t>, </a:t>
            </a:r>
            <a:r>
              <a:rPr lang="en-US" sz="2000" err="1">
                <a:solidFill>
                  <a:prstClr val="white"/>
                </a:solidFill>
                <a:latin typeface="Times New Roman" panose="02020603050405020304" pitchFamily="18" charset="0"/>
                <a:ea typeface="Times New Roman"/>
                <a:cs typeface="Times New Roman" panose="02020603050405020304" pitchFamily="18" charset="0"/>
              </a:rPr>
              <a:t>khẩu</a:t>
            </a:r>
            <a:r>
              <a:rPr lang="en-US" sz="2000">
                <a:solidFill>
                  <a:prstClr val="white"/>
                </a:solidFill>
                <a:latin typeface="Times New Roman" panose="02020603050405020304" pitchFamily="18" charset="0"/>
                <a:ea typeface="Times New Roman"/>
                <a:cs typeface="Times New Roman" panose="02020603050405020304" pitchFamily="18" charset="0"/>
              </a:rPr>
              <a:t> </a:t>
            </a:r>
            <a:r>
              <a:rPr lang="en-US" sz="2000" err="1">
                <a:solidFill>
                  <a:prstClr val="white"/>
                </a:solidFill>
                <a:latin typeface="Times New Roman" panose="02020603050405020304" pitchFamily="18" charset="0"/>
                <a:ea typeface="Times New Roman"/>
                <a:cs typeface="Times New Roman" panose="02020603050405020304" pitchFamily="18" charset="0"/>
              </a:rPr>
              <a:t>cái</a:t>
            </a:r>
            <a:r>
              <a:rPr lang="en-US" sz="2000">
                <a:solidFill>
                  <a:prstClr val="white"/>
                </a:solidFill>
                <a:latin typeface="Times New Roman" panose="02020603050405020304" pitchFamily="18" charset="0"/>
                <a:ea typeface="Times New Roman"/>
                <a:cs typeface="Times New Roman" panose="02020603050405020304" pitchFamily="18" charset="0"/>
              </a:rPr>
              <a:t> </a:t>
            </a:r>
            <a:r>
              <a:rPr lang="en-US" sz="2000" err="1">
                <a:solidFill>
                  <a:prstClr val="white"/>
                </a:solidFill>
                <a:latin typeface="Times New Roman" panose="02020603050405020304" pitchFamily="18" charset="0"/>
                <a:ea typeface="Times New Roman"/>
                <a:cs typeface="Times New Roman" panose="02020603050405020304" pitchFamily="18" charset="0"/>
              </a:rPr>
              <a:t>mềm</a:t>
            </a:r>
            <a:r>
              <a:rPr lang="en-US" sz="2000">
                <a:solidFill>
                  <a:prstClr val="white"/>
                </a:solidFill>
                <a:latin typeface="Times New Roman" panose="02020603050405020304" pitchFamily="18" charset="0"/>
                <a:ea typeface="Times New Roman"/>
                <a:cs typeface="Times New Roman" panose="02020603050405020304" pitchFamily="18" charset="0"/>
              </a:rPr>
              <a:t> </a:t>
            </a:r>
            <a:r>
              <a:rPr lang="en-US" sz="2000" err="1">
                <a:solidFill>
                  <a:prstClr val="white"/>
                </a:solidFill>
                <a:latin typeface="Times New Roman" panose="02020603050405020304" pitchFamily="18" charset="0"/>
                <a:ea typeface="Times New Roman"/>
                <a:cs typeface="Times New Roman" panose="02020603050405020304" pitchFamily="18" charset="0"/>
              </a:rPr>
              <a:t>và</a:t>
            </a:r>
            <a:r>
              <a:rPr lang="en-US" sz="2000">
                <a:solidFill>
                  <a:prstClr val="white"/>
                </a:solidFill>
                <a:latin typeface="Times New Roman" panose="02020603050405020304" pitchFamily="18" charset="0"/>
                <a:ea typeface="Times New Roman"/>
                <a:cs typeface="Times New Roman" panose="02020603050405020304" pitchFamily="18" charset="0"/>
              </a:rPr>
              <a:t> </a:t>
            </a:r>
            <a:r>
              <a:rPr lang="en-US" sz="2000" err="1">
                <a:solidFill>
                  <a:prstClr val="white"/>
                </a:solidFill>
                <a:latin typeface="Times New Roman" panose="02020603050405020304" pitchFamily="18" charset="0"/>
                <a:ea typeface="Times New Roman"/>
                <a:cs typeface="Times New Roman" panose="02020603050405020304" pitchFamily="18" charset="0"/>
              </a:rPr>
              <a:t>nền</a:t>
            </a:r>
            <a:r>
              <a:rPr lang="en-US" sz="2000">
                <a:solidFill>
                  <a:prstClr val="white"/>
                </a:solidFill>
                <a:latin typeface="Times New Roman" panose="02020603050405020304" pitchFamily="18" charset="0"/>
                <a:ea typeface="Times New Roman"/>
                <a:cs typeface="Times New Roman" panose="02020603050405020304" pitchFamily="18" charset="0"/>
              </a:rPr>
              <a:t> </a:t>
            </a:r>
            <a:r>
              <a:rPr lang="en-US" sz="2000" err="1">
                <a:solidFill>
                  <a:prstClr val="white"/>
                </a:solidFill>
                <a:latin typeface="Times New Roman" panose="02020603050405020304" pitchFamily="18" charset="0"/>
                <a:ea typeface="Times New Roman"/>
                <a:cs typeface="Times New Roman" panose="02020603050405020304" pitchFamily="18" charset="0"/>
              </a:rPr>
              <a:t>của</a:t>
            </a:r>
            <a:r>
              <a:rPr lang="en-US" sz="2000">
                <a:solidFill>
                  <a:prstClr val="white"/>
                </a:solidFill>
                <a:latin typeface="Times New Roman" panose="02020603050405020304" pitchFamily="18" charset="0"/>
                <a:ea typeface="Times New Roman"/>
                <a:cs typeface="Times New Roman" panose="02020603050405020304" pitchFamily="18" charset="0"/>
              </a:rPr>
              <a:t> </a:t>
            </a:r>
            <a:r>
              <a:rPr lang="en-US" sz="2000" err="1">
                <a:solidFill>
                  <a:prstClr val="white"/>
                </a:solidFill>
                <a:latin typeface="Times New Roman" panose="02020603050405020304" pitchFamily="18" charset="0"/>
                <a:ea typeface="Times New Roman"/>
                <a:cs typeface="Times New Roman" panose="02020603050405020304" pitchFamily="18" charset="0"/>
              </a:rPr>
              <a:t>lưỡi</a:t>
            </a:r>
            <a:r>
              <a:rPr lang="en-US" sz="2000">
                <a:solidFill>
                  <a:prstClr val="white"/>
                </a:solidFill>
                <a:latin typeface="Times New Roman" panose="02020603050405020304" pitchFamily="18" charset="0"/>
                <a:ea typeface="Times New Roman"/>
                <a:cs typeface="Times New Roman" panose="02020603050405020304" pitchFamily="18" charset="0"/>
              </a:rPr>
              <a:t> </a:t>
            </a:r>
            <a:r>
              <a:rPr lang="en-US" sz="2000" err="1">
                <a:solidFill>
                  <a:prstClr val="white"/>
                </a:solidFill>
                <a:latin typeface="Times New Roman" panose="02020603050405020304" pitchFamily="18" charset="0"/>
                <a:ea typeface="Times New Roman"/>
                <a:cs typeface="Times New Roman" panose="02020603050405020304" pitchFamily="18" charset="0"/>
              </a:rPr>
              <a:t>gà</a:t>
            </a:r>
            <a:r>
              <a:rPr lang="en-US" sz="2000">
                <a:solidFill>
                  <a:prstClr val="white"/>
                </a:solidFill>
                <a:latin typeface="Times New Roman" panose="02020603050405020304" pitchFamily="18" charset="0"/>
                <a:ea typeface="Times New Roman"/>
                <a:cs typeface="Times New Roman" panose="02020603050405020304" pitchFamily="18" charset="0"/>
              </a:rPr>
              <a:t>.</a:t>
            </a:r>
            <a:endParaRPr lang="en-US" sz="2000">
              <a:solidFill>
                <a:prstClr val="white"/>
              </a:solidFill>
              <a:latin typeface="Times New Roman" panose="02020603050405020304" pitchFamily="18" charset="0"/>
              <a:ea typeface="Calibri"/>
              <a:cs typeface="Times New Roman" panose="02020603050405020304" pitchFamily="18" charset="0"/>
            </a:endParaRPr>
          </a:p>
          <a:p>
            <a:pPr lvl="0" indent="457200" algn="just">
              <a:lnSpc>
                <a:spcPct val="115000"/>
              </a:lnSpc>
            </a:pPr>
            <a:r>
              <a:rPr lang="en-US" sz="2000">
                <a:solidFill>
                  <a:prstClr val="white"/>
                </a:solidFill>
                <a:latin typeface="Times New Roman" panose="02020603050405020304" pitchFamily="18" charset="0"/>
                <a:ea typeface="Times New Roman"/>
                <a:cs typeface="Times New Roman" panose="02020603050405020304" pitchFamily="18" charset="0"/>
              </a:rPr>
              <a:t>- </a:t>
            </a:r>
            <a:r>
              <a:rPr lang="en-US" sz="2000" err="1">
                <a:solidFill>
                  <a:prstClr val="white"/>
                </a:solidFill>
                <a:latin typeface="Times New Roman" panose="02020603050405020304" pitchFamily="18" charset="0"/>
                <a:ea typeface="Times New Roman"/>
                <a:cs typeface="Times New Roman" panose="02020603050405020304" pitchFamily="18" charset="0"/>
              </a:rPr>
              <a:t>Độ</a:t>
            </a:r>
            <a:r>
              <a:rPr lang="en-US" sz="2000">
                <a:solidFill>
                  <a:prstClr val="white"/>
                </a:solidFill>
                <a:latin typeface="Times New Roman" panose="02020603050405020304" pitchFamily="18" charset="0"/>
                <a:ea typeface="Times New Roman"/>
                <a:cs typeface="Times New Roman" panose="02020603050405020304" pitchFamily="18" charset="0"/>
              </a:rPr>
              <a:t> IV: </a:t>
            </a:r>
            <a:r>
              <a:rPr lang="en-US" sz="2000" err="1">
                <a:solidFill>
                  <a:prstClr val="white"/>
                </a:solidFill>
                <a:latin typeface="Times New Roman" panose="02020603050405020304" pitchFamily="18" charset="0"/>
                <a:ea typeface="Times New Roman"/>
                <a:cs typeface="Times New Roman" panose="02020603050405020304" pitchFamily="18" charset="0"/>
              </a:rPr>
              <a:t>Chỉ</a:t>
            </a:r>
            <a:r>
              <a:rPr lang="en-US" sz="2000">
                <a:solidFill>
                  <a:prstClr val="white"/>
                </a:solidFill>
                <a:latin typeface="Times New Roman" panose="02020603050405020304" pitchFamily="18" charset="0"/>
                <a:ea typeface="Times New Roman"/>
                <a:cs typeface="Times New Roman" panose="02020603050405020304" pitchFamily="18" charset="0"/>
              </a:rPr>
              <a:t> </a:t>
            </a:r>
            <a:r>
              <a:rPr lang="en-US" sz="2000" err="1">
                <a:solidFill>
                  <a:prstClr val="white"/>
                </a:solidFill>
                <a:latin typeface="Times New Roman" panose="02020603050405020304" pitchFamily="18" charset="0"/>
                <a:ea typeface="Times New Roman"/>
                <a:cs typeface="Times New Roman" panose="02020603050405020304" pitchFamily="18" charset="0"/>
              </a:rPr>
              <a:t>thấy</a:t>
            </a:r>
            <a:r>
              <a:rPr lang="en-US" sz="2000">
                <a:solidFill>
                  <a:prstClr val="white"/>
                </a:solidFill>
                <a:latin typeface="Times New Roman" panose="02020603050405020304" pitchFamily="18" charset="0"/>
                <a:ea typeface="Times New Roman"/>
                <a:cs typeface="Times New Roman" panose="02020603050405020304" pitchFamily="18" charset="0"/>
              </a:rPr>
              <a:t> </a:t>
            </a:r>
            <a:r>
              <a:rPr lang="en-US" sz="2000" err="1">
                <a:solidFill>
                  <a:prstClr val="white"/>
                </a:solidFill>
                <a:latin typeface="Times New Roman" panose="02020603050405020304" pitchFamily="18" charset="0"/>
                <a:ea typeface="Times New Roman"/>
                <a:cs typeface="Times New Roman" panose="02020603050405020304" pitchFamily="18" charset="0"/>
              </a:rPr>
              <a:t>khẩu</a:t>
            </a:r>
            <a:r>
              <a:rPr lang="en-US" sz="2000">
                <a:solidFill>
                  <a:prstClr val="white"/>
                </a:solidFill>
                <a:latin typeface="Times New Roman" panose="02020603050405020304" pitchFamily="18" charset="0"/>
                <a:ea typeface="Times New Roman"/>
                <a:cs typeface="Times New Roman" panose="02020603050405020304" pitchFamily="18" charset="0"/>
              </a:rPr>
              <a:t> </a:t>
            </a:r>
            <a:r>
              <a:rPr lang="en-US" sz="2000" err="1">
                <a:solidFill>
                  <a:prstClr val="white"/>
                </a:solidFill>
                <a:latin typeface="Times New Roman" panose="02020603050405020304" pitchFamily="18" charset="0"/>
                <a:ea typeface="Times New Roman"/>
                <a:cs typeface="Times New Roman" panose="02020603050405020304" pitchFamily="18" charset="0"/>
              </a:rPr>
              <a:t>cái</a:t>
            </a:r>
            <a:r>
              <a:rPr lang="en-US" sz="2000">
                <a:solidFill>
                  <a:prstClr val="white"/>
                </a:solidFill>
                <a:latin typeface="Times New Roman" panose="02020603050405020304" pitchFamily="18" charset="0"/>
                <a:ea typeface="Times New Roman"/>
                <a:cs typeface="Times New Roman" panose="02020603050405020304" pitchFamily="18" charset="0"/>
              </a:rPr>
              <a:t> </a:t>
            </a:r>
            <a:r>
              <a:rPr lang="en-US" sz="2000" err="1">
                <a:solidFill>
                  <a:prstClr val="white"/>
                </a:solidFill>
                <a:latin typeface="Times New Roman" panose="02020603050405020304" pitchFamily="18" charset="0"/>
                <a:ea typeface="Times New Roman"/>
                <a:cs typeface="Times New Roman" panose="02020603050405020304" pitchFamily="18" charset="0"/>
              </a:rPr>
              <a:t>cứng</a:t>
            </a:r>
            <a:r>
              <a:rPr lang="en-US" sz="2000">
                <a:solidFill>
                  <a:prstClr val="white"/>
                </a:solidFill>
                <a:latin typeface="Times New Roman" panose="02020603050405020304" pitchFamily="18" charset="0"/>
                <a:ea typeface="Times New Roman"/>
                <a:cs typeface="Times New Roman" panose="02020603050405020304" pitchFamily="18" charset="0"/>
              </a:rPr>
              <a:t>.</a:t>
            </a:r>
          </a:p>
          <a:p>
            <a:pPr lvl="0" indent="457200" algn="just">
              <a:lnSpc>
                <a:spcPct val="115000"/>
              </a:lnSpc>
            </a:pPr>
            <a:r>
              <a:rPr lang="en-US" sz="2000">
                <a:solidFill>
                  <a:prstClr val="white"/>
                </a:solidFill>
                <a:latin typeface="Times New Roman" panose="02020603050405020304" pitchFamily="18" charset="0"/>
                <a:ea typeface="Calibri"/>
                <a:cs typeface="Times New Roman" panose="02020603050405020304" pitchFamily="18" charset="0"/>
              </a:rPr>
              <a:t>		</a:t>
            </a:r>
            <a:r>
              <a:rPr lang="en-US" sz="2000" b="1">
                <a:solidFill>
                  <a:srgbClr val="FF0000"/>
                </a:solidFill>
                <a:latin typeface="Times New Roman" panose="02020603050405020304" pitchFamily="18" charset="0"/>
                <a:ea typeface="Calibri"/>
                <a:cs typeface="Times New Roman" panose="02020603050405020304" pitchFamily="18" charset="0"/>
              </a:rPr>
              <a:t>=&gt; </a:t>
            </a:r>
            <a:r>
              <a:rPr lang="en-US" sz="2000" b="1" err="1">
                <a:solidFill>
                  <a:srgbClr val="FF0000"/>
                </a:solidFill>
                <a:latin typeface="Times New Roman" panose="02020603050405020304" pitchFamily="18" charset="0"/>
                <a:ea typeface="Calibri"/>
                <a:cs typeface="Times New Roman" panose="02020603050405020304" pitchFamily="18" charset="0"/>
              </a:rPr>
              <a:t>Nguy</a:t>
            </a:r>
            <a:r>
              <a:rPr lang="en-US" sz="2000" b="1">
                <a:solidFill>
                  <a:srgbClr val="FF0000"/>
                </a:solidFill>
                <a:latin typeface="Times New Roman" panose="02020603050405020304" pitchFamily="18" charset="0"/>
                <a:ea typeface="Calibri"/>
                <a:cs typeface="Times New Roman" panose="02020603050405020304" pitchFamily="18" charset="0"/>
              </a:rPr>
              <a:t> </a:t>
            </a:r>
            <a:r>
              <a:rPr lang="en-US" sz="2000" b="1" err="1">
                <a:solidFill>
                  <a:srgbClr val="FF0000"/>
                </a:solidFill>
                <a:latin typeface="Times New Roman" panose="02020603050405020304" pitchFamily="18" charset="0"/>
                <a:ea typeface="Calibri"/>
                <a:cs typeface="Times New Roman" panose="02020603050405020304" pitchFamily="18" charset="0"/>
              </a:rPr>
              <a:t>cơ</a:t>
            </a:r>
            <a:r>
              <a:rPr lang="en-US" sz="2000" b="1">
                <a:solidFill>
                  <a:srgbClr val="FF0000"/>
                </a:solidFill>
                <a:latin typeface="Times New Roman" panose="02020603050405020304" pitchFamily="18" charset="0"/>
                <a:ea typeface="Calibri"/>
                <a:cs typeface="Times New Roman" panose="02020603050405020304" pitchFamily="18" charset="0"/>
              </a:rPr>
              <a:t> </a:t>
            </a:r>
            <a:r>
              <a:rPr lang="en-US" sz="2000" b="1" err="1">
                <a:solidFill>
                  <a:srgbClr val="FF0000"/>
                </a:solidFill>
                <a:latin typeface="Times New Roman" panose="02020603050405020304" pitchFamily="18" charset="0"/>
                <a:ea typeface="Calibri"/>
                <a:cs typeface="Times New Roman" panose="02020603050405020304" pitchFamily="18" charset="0"/>
              </a:rPr>
              <a:t>đặt</a:t>
            </a:r>
            <a:r>
              <a:rPr lang="en-US" sz="2000" b="1">
                <a:solidFill>
                  <a:srgbClr val="FF0000"/>
                </a:solidFill>
                <a:latin typeface="Times New Roman" panose="02020603050405020304" pitchFamily="18" charset="0"/>
                <a:ea typeface="Calibri"/>
                <a:cs typeface="Times New Roman" panose="02020603050405020304" pitchFamily="18" charset="0"/>
              </a:rPr>
              <a:t> </a:t>
            </a:r>
            <a:r>
              <a:rPr lang="en-US" sz="2000" b="1" err="1">
                <a:solidFill>
                  <a:srgbClr val="FF0000"/>
                </a:solidFill>
                <a:latin typeface="Times New Roman" panose="02020603050405020304" pitchFamily="18" charset="0"/>
                <a:ea typeface="Calibri"/>
                <a:cs typeface="Times New Roman" panose="02020603050405020304" pitchFamily="18" charset="0"/>
              </a:rPr>
              <a:t>NKQ</a:t>
            </a:r>
            <a:r>
              <a:rPr lang="en-US" sz="2000" b="1">
                <a:solidFill>
                  <a:srgbClr val="FF0000"/>
                </a:solidFill>
                <a:latin typeface="Times New Roman" panose="02020603050405020304" pitchFamily="18" charset="0"/>
                <a:ea typeface="Calibri"/>
                <a:cs typeface="Times New Roman" panose="02020603050405020304" pitchFamily="18" charset="0"/>
              </a:rPr>
              <a:t> </a:t>
            </a:r>
            <a:r>
              <a:rPr lang="en-US" sz="2000" b="1" err="1">
                <a:solidFill>
                  <a:srgbClr val="FF0000"/>
                </a:solidFill>
                <a:latin typeface="Times New Roman" panose="02020603050405020304" pitchFamily="18" charset="0"/>
                <a:ea typeface="Calibri"/>
                <a:cs typeface="Times New Roman" panose="02020603050405020304" pitchFamily="18" charset="0"/>
              </a:rPr>
              <a:t>khó</a:t>
            </a:r>
            <a:endParaRPr lang="en-US" sz="2000" b="1">
              <a:solidFill>
                <a:srgbClr val="FF0000"/>
              </a:solidFill>
              <a:latin typeface="Times New Roman" panose="02020603050405020304" pitchFamily="18" charset="0"/>
              <a:ea typeface="Calibri"/>
              <a:cs typeface="Times New Roman" panose="02020603050405020304" pitchFamily="18" charset="0"/>
            </a:endParaRPr>
          </a:p>
          <a:p>
            <a:pPr lvl="0" indent="457200" algn="just">
              <a:lnSpc>
                <a:spcPct val="115000"/>
              </a:lnSpc>
            </a:pPr>
            <a:r>
              <a:rPr lang="en-US" sz="2000" err="1">
                <a:solidFill>
                  <a:prstClr val="white"/>
                </a:solidFill>
                <a:latin typeface="Times New Roman" panose="02020603050405020304" pitchFamily="18" charset="0"/>
                <a:ea typeface="Times New Roman"/>
                <a:cs typeface="Times New Roman" panose="02020603050405020304" pitchFamily="18" charset="0"/>
              </a:rPr>
              <a:t>Nếu</a:t>
            </a:r>
            <a:r>
              <a:rPr lang="en-US" sz="2000">
                <a:solidFill>
                  <a:prstClr val="white"/>
                </a:solidFill>
                <a:latin typeface="Times New Roman" panose="02020603050405020304" pitchFamily="18" charset="0"/>
                <a:ea typeface="Times New Roman"/>
                <a:cs typeface="Times New Roman" panose="02020603050405020304" pitchFamily="18" charset="0"/>
              </a:rPr>
              <a:t> ở </a:t>
            </a:r>
            <a:r>
              <a:rPr lang="en-US" sz="2000" err="1">
                <a:solidFill>
                  <a:prstClr val="white"/>
                </a:solidFill>
                <a:latin typeface="Times New Roman" panose="02020603050405020304" pitchFamily="18" charset="0"/>
                <a:ea typeface="Times New Roman"/>
                <a:cs typeface="Times New Roman" panose="02020603050405020304" pitchFamily="18" charset="0"/>
              </a:rPr>
              <a:t>mức</a:t>
            </a:r>
            <a:r>
              <a:rPr lang="en-US" sz="2000">
                <a:solidFill>
                  <a:prstClr val="white"/>
                </a:solidFill>
                <a:latin typeface="Times New Roman" panose="02020603050405020304" pitchFamily="18" charset="0"/>
                <a:ea typeface="Times New Roman"/>
                <a:cs typeface="Times New Roman" panose="02020603050405020304" pitchFamily="18" charset="0"/>
              </a:rPr>
              <a:t> </a:t>
            </a:r>
            <a:r>
              <a:rPr lang="en-US" sz="2000" err="1">
                <a:solidFill>
                  <a:prstClr val="white"/>
                </a:solidFill>
                <a:latin typeface="Times New Roman" panose="02020603050405020304" pitchFamily="18" charset="0"/>
                <a:ea typeface="Times New Roman"/>
                <a:cs typeface="Times New Roman" panose="02020603050405020304" pitchFamily="18" charset="0"/>
              </a:rPr>
              <a:t>độ</a:t>
            </a:r>
            <a:r>
              <a:rPr lang="en-US" sz="2000">
                <a:solidFill>
                  <a:prstClr val="white"/>
                </a:solidFill>
                <a:latin typeface="Times New Roman" panose="02020603050405020304" pitchFamily="18" charset="0"/>
                <a:ea typeface="Times New Roman"/>
                <a:cs typeface="Times New Roman" panose="02020603050405020304" pitchFamily="18" charset="0"/>
              </a:rPr>
              <a:t> III </a:t>
            </a:r>
            <a:r>
              <a:rPr lang="en-US" sz="2000" err="1">
                <a:solidFill>
                  <a:prstClr val="white"/>
                </a:solidFill>
                <a:latin typeface="Times New Roman" panose="02020603050405020304" pitchFamily="18" charset="0"/>
                <a:ea typeface="Times New Roman"/>
                <a:cs typeface="Times New Roman" panose="02020603050405020304" pitchFamily="18" charset="0"/>
              </a:rPr>
              <a:t>và</a:t>
            </a:r>
            <a:r>
              <a:rPr lang="en-US" sz="2000">
                <a:solidFill>
                  <a:prstClr val="white"/>
                </a:solidFill>
                <a:latin typeface="Times New Roman" panose="02020603050405020304" pitchFamily="18" charset="0"/>
                <a:ea typeface="Times New Roman"/>
                <a:cs typeface="Times New Roman" panose="02020603050405020304" pitchFamily="18" charset="0"/>
              </a:rPr>
              <a:t> IV </a:t>
            </a:r>
            <a:r>
              <a:rPr lang="en-US" sz="2000" err="1">
                <a:solidFill>
                  <a:prstClr val="white"/>
                </a:solidFill>
                <a:latin typeface="Times New Roman" panose="02020603050405020304" pitchFamily="18" charset="0"/>
                <a:ea typeface="Times New Roman"/>
                <a:cs typeface="Times New Roman" panose="02020603050405020304" pitchFamily="18" charset="0"/>
              </a:rPr>
              <a:t>là</a:t>
            </a:r>
            <a:r>
              <a:rPr lang="en-US" sz="2000">
                <a:solidFill>
                  <a:prstClr val="white"/>
                </a:solidFill>
                <a:latin typeface="Times New Roman" panose="02020603050405020304" pitchFamily="18" charset="0"/>
                <a:ea typeface="Times New Roman"/>
                <a:cs typeface="Times New Roman" panose="02020603050405020304" pitchFamily="18" charset="0"/>
              </a:rPr>
              <a:t> </a:t>
            </a:r>
            <a:r>
              <a:rPr lang="en-US" sz="2000" err="1">
                <a:solidFill>
                  <a:prstClr val="white"/>
                </a:solidFill>
                <a:latin typeface="Times New Roman" panose="02020603050405020304" pitchFamily="18" charset="0"/>
                <a:ea typeface="Times New Roman"/>
                <a:cs typeface="Times New Roman" panose="02020603050405020304" pitchFamily="18" charset="0"/>
              </a:rPr>
              <a:t>đặt</a:t>
            </a:r>
            <a:r>
              <a:rPr lang="en-US" sz="2000">
                <a:solidFill>
                  <a:prstClr val="white"/>
                </a:solidFill>
                <a:latin typeface="Times New Roman" panose="02020603050405020304" pitchFamily="18" charset="0"/>
                <a:ea typeface="Times New Roman"/>
                <a:cs typeface="Times New Roman" panose="02020603050405020304" pitchFamily="18" charset="0"/>
              </a:rPr>
              <a:t> </a:t>
            </a:r>
            <a:r>
              <a:rPr lang="en-US" sz="2000" err="1">
                <a:solidFill>
                  <a:prstClr val="white"/>
                </a:solidFill>
                <a:latin typeface="Times New Roman" panose="02020603050405020304" pitchFamily="18" charset="0"/>
                <a:ea typeface="Times New Roman"/>
                <a:cs typeface="Times New Roman" panose="02020603050405020304" pitchFamily="18" charset="0"/>
              </a:rPr>
              <a:t>nội</a:t>
            </a:r>
            <a:r>
              <a:rPr lang="en-US" sz="2000">
                <a:solidFill>
                  <a:prstClr val="white"/>
                </a:solidFill>
                <a:latin typeface="Times New Roman" panose="02020603050405020304" pitchFamily="18" charset="0"/>
                <a:ea typeface="Times New Roman"/>
                <a:cs typeface="Times New Roman" panose="02020603050405020304" pitchFamily="18" charset="0"/>
              </a:rPr>
              <a:t> </a:t>
            </a:r>
            <a:r>
              <a:rPr lang="en-US" sz="2000" err="1">
                <a:solidFill>
                  <a:prstClr val="white"/>
                </a:solidFill>
                <a:latin typeface="Times New Roman" panose="02020603050405020304" pitchFamily="18" charset="0"/>
                <a:ea typeface="Times New Roman"/>
                <a:cs typeface="Times New Roman" panose="02020603050405020304" pitchFamily="18" charset="0"/>
              </a:rPr>
              <a:t>khí</a:t>
            </a:r>
            <a:r>
              <a:rPr lang="en-US" sz="2000">
                <a:solidFill>
                  <a:prstClr val="white"/>
                </a:solidFill>
                <a:latin typeface="Times New Roman" panose="02020603050405020304" pitchFamily="18" charset="0"/>
                <a:ea typeface="Times New Roman"/>
                <a:cs typeface="Times New Roman" panose="02020603050405020304" pitchFamily="18" charset="0"/>
              </a:rPr>
              <a:t> </a:t>
            </a:r>
            <a:r>
              <a:rPr lang="en-US" sz="2000" err="1">
                <a:solidFill>
                  <a:prstClr val="white"/>
                </a:solidFill>
                <a:latin typeface="Times New Roman" panose="02020603050405020304" pitchFamily="18" charset="0"/>
                <a:ea typeface="Times New Roman"/>
                <a:cs typeface="Times New Roman" panose="02020603050405020304" pitchFamily="18" charset="0"/>
              </a:rPr>
              <a:t>quản</a:t>
            </a:r>
            <a:r>
              <a:rPr lang="en-US" sz="2000">
                <a:solidFill>
                  <a:prstClr val="white"/>
                </a:solidFill>
                <a:latin typeface="Times New Roman" panose="02020603050405020304" pitchFamily="18" charset="0"/>
                <a:ea typeface="Times New Roman"/>
                <a:cs typeface="Times New Roman" panose="02020603050405020304" pitchFamily="18" charset="0"/>
              </a:rPr>
              <a:t> </a:t>
            </a:r>
            <a:r>
              <a:rPr lang="en-US" sz="2000" err="1">
                <a:solidFill>
                  <a:prstClr val="white"/>
                </a:solidFill>
                <a:latin typeface="Times New Roman" panose="02020603050405020304" pitchFamily="18" charset="0"/>
                <a:ea typeface="Times New Roman"/>
                <a:cs typeface="Times New Roman" panose="02020603050405020304" pitchFamily="18" charset="0"/>
              </a:rPr>
              <a:t>khó</a:t>
            </a:r>
            <a:endParaRPr lang="en-US" sz="2000"/>
          </a:p>
        </p:txBody>
      </p:sp>
    </p:spTree>
    <p:extLst>
      <p:ext uri="{BB962C8B-B14F-4D97-AF65-F5344CB8AC3E}">
        <p14:creationId xmlns:p14="http://schemas.microsoft.com/office/powerpoint/2010/main" val="13558564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383</TotalTime>
  <Words>1506</Words>
  <Application>Microsoft Office PowerPoint</Application>
  <PresentationFormat>On-screen Show (4:3)</PresentationFormat>
  <Paragraphs>184</Paragraphs>
  <Slides>27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.VnAristote</vt:lpstr>
      <vt:lpstr>Arial</vt:lpstr>
      <vt:lpstr>Calibri</vt:lpstr>
      <vt:lpstr>Constantia</vt:lpstr>
      <vt:lpstr>Symbol</vt:lpstr>
      <vt:lpstr>Times New Roman</vt:lpstr>
      <vt:lpstr>Wingdings 2</vt:lpstr>
      <vt:lpstr>Flow</vt:lpstr>
      <vt:lpstr>PowerPoint Presentation</vt:lpstr>
      <vt:lpstr>PowerPoint Presentation</vt:lpstr>
      <vt:lpstr>1. Đặt nội khí quản khó: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Xin trân trọng cảm ơn!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ABC</dc:creator>
  <cp:lastModifiedBy>ADMIN</cp:lastModifiedBy>
  <cp:revision>31</cp:revision>
  <dcterms:created xsi:type="dcterms:W3CDTF">2025-12-29T12:51:15Z</dcterms:created>
  <dcterms:modified xsi:type="dcterms:W3CDTF">2025-12-30T05:45:55Z</dcterms:modified>
</cp:coreProperties>
</file>